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2"/>
    <p:sldMasterId id="2147483710" r:id="rId3"/>
    <p:sldMasterId id="2147483678" r:id="rId4"/>
  </p:sldMasterIdLst>
  <p:notesMasterIdLst>
    <p:notesMasterId r:id="rId26"/>
  </p:notesMasterIdLst>
  <p:handoutMasterIdLst>
    <p:handoutMasterId r:id="rId27"/>
  </p:handoutMasterIdLst>
  <p:sldIdLst>
    <p:sldId id="302" r:id="rId5"/>
    <p:sldId id="260" r:id="rId6"/>
    <p:sldId id="306" r:id="rId7"/>
    <p:sldId id="315" r:id="rId8"/>
    <p:sldId id="305" r:id="rId9"/>
    <p:sldId id="303" r:id="rId10"/>
    <p:sldId id="318" r:id="rId11"/>
    <p:sldId id="317" r:id="rId12"/>
    <p:sldId id="310" r:id="rId13"/>
    <p:sldId id="308" r:id="rId14"/>
    <p:sldId id="298" r:id="rId15"/>
    <p:sldId id="299" r:id="rId16"/>
    <p:sldId id="323" r:id="rId17"/>
    <p:sldId id="322" r:id="rId18"/>
    <p:sldId id="319" r:id="rId19"/>
    <p:sldId id="326" r:id="rId20"/>
    <p:sldId id="314" r:id="rId21"/>
    <p:sldId id="312" r:id="rId22"/>
    <p:sldId id="327" r:id="rId23"/>
    <p:sldId id="324" r:id="rId24"/>
    <p:sldId id="325" r:id="rId25"/>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454"/>
    <a:srgbClr val="FFFFFF"/>
    <a:srgbClr val="001D39"/>
    <a:srgbClr val="AFD8ED"/>
    <a:srgbClr val="002C56"/>
    <a:srgbClr val="45A4D6"/>
    <a:srgbClr val="004A91"/>
    <a:srgbClr val="F0F4F8"/>
    <a:srgbClr val="003B73"/>
    <a:srgbClr val="AAC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5400" autoAdjust="0"/>
    <p:restoredTop sz="76446" autoAdjust="0"/>
  </p:normalViewPr>
  <p:slideViewPr>
    <p:cSldViewPr snapToObjects="1" showGuides="1">
      <p:cViewPr varScale="1">
        <p:scale>
          <a:sx n="47" d="100"/>
          <a:sy n="47" d="100"/>
        </p:scale>
        <p:origin x="48" y="22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en-US" sz="1800" dirty="0">
                <a:solidFill>
                  <a:srgbClr val="45A4D6"/>
                </a:solidFill>
                <a:latin typeface="Arial" panose="020B0604020202020204" pitchFamily="34" charset="0"/>
                <a:ea typeface="Noto Sans" panose="020B0502040504020204" pitchFamily="34" charset="0"/>
                <a:cs typeface="Arial" panose="020B0604020202020204" pitchFamily="34" charset="0"/>
              </a:rPr>
              <a:t>SUPPORT FOR NATO</a:t>
            </a:r>
          </a:p>
        </c:rich>
      </c:tx>
      <c:layout>
        <c:manualLayout>
          <c:xMode val="edge"/>
          <c:yMode val="edge"/>
          <c:x val="0.25240621457855267"/>
          <c:y val="0.89659582101640489"/>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1010894290238874"/>
          <c:y val="4.9549722895011521E-2"/>
          <c:w val="0.57978211419522241"/>
          <c:h val="0.75495819891526172"/>
        </c:manualLayout>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en-US" sz="1800" dirty="0">
                <a:solidFill>
                  <a:srgbClr val="45A4D6"/>
                </a:solidFill>
                <a:latin typeface="Arial" panose="020B0604020202020204" pitchFamily="34" charset="0"/>
                <a:ea typeface="Noto Sans" panose="020B0502040504020204" pitchFamily="34" charset="0"/>
                <a:cs typeface="Arial" panose="020B0604020202020204" pitchFamily="34" charset="0"/>
              </a:rPr>
              <a:t>SUPPORT FOR NATO</a:t>
            </a:r>
          </a:p>
        </c:rich>
      </c:tx>
      <c:layout>
        <c:manualLayout>
          <c:xMode val="edge"/>
          <c:yMode val="edge"/>
          <c:x val="0.25240621457855267"/>
          <c:y val="0.89659582101640489"/>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1010894290238874"/>
          <c:y val="4.9549722895011521E-2"/>
          <c:w val="0.57978211419522241"/>
          <c:h val="0.75495819891526172"/>
        </c:manualLayout>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en-US" sz="1800" dirty="0">
                <a:solidFill>
                  <a:srgbClr val="45A4D6"/>
                </a:solidFill>
                <a:latin typeface="Arial" panose="020B0604020202020204" pitchFamily="34" charset="0"/>
                <a:ea typeface="Noto Sans" panose="020B0502040504020204" pitchFamily="34" charset="0"/>
                <a:cs typeface="Arial" panose="020B0604020202020204" pitchFamily="34" charset="0"/>
              </a:rPr>
              <a:t>SUPPORT FOR NATO</a:t>
            </a:r>
          </a:p>
        </c:rich>
      </c:tx>
      <c:layout>
        <c:manualLayout>
          <c:xMode val="edge"/>
          <c:yMode val="edge"/>
          <c:x val="0.25240621457855267"/>
          <c:y val="0.89659582101640489"/>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1010894290238874"/>
          <c:y val="4.9549722895011521E-2"/>
          <c:w val="0.57978211419522241"/>
          <c:h val="0.75495819891526172"/>
        </c:manualLayout>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aseline="0"/>
              <a:t> SPS MYP G6006 Project Budjet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accent2">
                <a:lumMod val="60000"/>
                <a:lumOff val="40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9B8-43A1-AAAF-56D6D6C7258B}"/>
              </c:ext>
            </c:extLst>
          </c:dPt>
          <c:dPt>
            <c:idx val="1"/>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3-19B8-43A1-AAAF-56D6D6C7258B}"/>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19B8-43A1-AAAF-56D6D6C7258B}"/>
              </c:ext>
            </c:extLst>
          </c:dPt>
          <c:dLbls>
            <c:dLbl>
              <c:idx val="0"/>
              <c:layout>
                <c:manualLayout>
                  <c:x val="-0.14801316648799182"/>
                  <c:y val="0.1818736227490280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9B8-43A1-AAAF-56D6D6C7258B}"/>
                </c:ext>
              </c:extLst>
            </c:dLbl>
            <c:dLbl>
              <c:idx val="1"/>
              <c:layout>
                <c:manualLayout>
                  <c:x val="-0.14603711507892506"/>
                  <c:y val="-0.1705044890779026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9B8-43A1-AAAF-56D6D6C7258B}"/>
                </c:ext>
              </c:extLst>
            </c:dLbl>
            <c:dLbl>
              <c:idx val="2"/>
              <c:layout>
                <c:manualLayout>
                  <c:x val="0.15029342723004688"/>
                  <c:y val="4.225441071202943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9B8-43A1-AAAF-56D6D6C7258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Sheet1!$B$3:$D$3</c:f>
              <c:numCache>
                <c:formatCode>0%</c:formatCode>
                <c:ptCount val="3"/>
                <c:pt idx="0">
                  <c:v>0.25</c:v>
                </c:pt>
                <c:pt idx="1">
                  <c:v>0.3</c:v>
                </c:pt>
                <c:pt idx="2">
                  <c:v>0.45</c:v>
                </c:pt>
              </c:numCache>
            </c:numRef>
          </c:val>
          <c:extLst>
            <c:ext xmlns:c16="http://schemas.microsoft.com/office/drawing/2014/chart" uri="{C3380CC4-5D6E-409C-BE32-E72D297353CC}">
              <c16:uniqueId val="{00000006-19B8-43A1-AAAF-56D6D6C7258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0.47778</cdr:x>
      <cdr:y>0.74359</cdr:y>
    </cdr:from>
    <cdr:to>
      <cdr:x>0.64866</cdr:x>
      <cdr:y>0.87141</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948940" y="2872740"/>
          <a:ext cx="1054699" cy="493819"/>
        </a:xfrm>
        <a:prstGeom xmlns:a="http://schemas.openxmlformats.org/drawingml/2006/main" prst="rect">
          <a:avLst/>
        </a:prstGeom>
      </cdr:spPr>
    </cdr:pic>
  </cdr:relSizeAnchor>
  <cdr:relSizeAnchor xmlns:cdr="http://schemas.openxmlformats.org/drawingml/2006/chartDrawing">
    <cdr:from>
      <cdr:x>0.30617</cdr:x>
      <cdr:y>0.51874</cdr:y>
    </cdr:from>
    <cdr:to>
      <cdr:x>0.47606</cdr:x>
      <cdr:y>0.64656</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889760" y="2004060"/>
          <a:ext cx="1048603" cy="493819"/>
        </a:xfrm>
        <a:prstGeom xmlns:a="http://schemas.openxmlformats.org/drawingml/2006/main" prst="rect">
          <a:avLst/>
        </a:prstGeom>
      </cdr:spPr>
    </cdr:pic>
  </cdr:relSizeAnchor>
  <cdr:relSizeAnchor xmlns:cdr="http://schemas.openxmlformats.org/drawingml/2006/chartDrawing">
    <cdr:from>
      <cdr:x>0.50617</cdr:x>
      <cdr:y>0.45365</cdr:y>
    </cdr:from>
    <cdr:to>
      <cdr:x>0.7136</cdr:x>
      <cdr:y>0.58147</cdr:y>
    </cdr:to>
    <cdr:pic>
      <cdr:nvPicPr>
        <cdr:cNvPr id="6" name="chart"/>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3124200" y="1752600"/>
          <a:ext cx="1280271" cy="493819"/>
        </a:xfrm>
        <a:prstGeom xmlns:a="http://schemas.openxmlformats.org/drawingml/2006/main" prst="rect">
          <a:avLst/>
        </a:prstGeom>
      </cdr:spPr>
    </cdr:pic>
  </cdr:relSizeAnchor>
  <cdr:relSizeAnchor xmlns:cdr="http://schemas.openxmlformats.org/drawingml/2006/chartDrawing">
    <cdr:from>
      <cdr:x>0.53704</cdr:x>
      <cdr:y>0.3213</cdr:y>
    </cdr:from>
    <cdr:to>
      <cdr:x>0.63967</cdr:x>
      <cdr:y>0.41968</cdr:y>
    </cdr:to>
    <cdr:pic>
      <cdr:nvPicPr>
        <cdr:cNvPr id="7" name="Picture 6" descr="Знаме на България"/>
        <cdr:cNvPicPr>
          <a:picLocks xmlns:a="http://schemas.openxmlformats.org/drawingml/2006/main" noChangeAspect="1" noChangeArrowheads="1"/>
        </cdr:cNvPicPr>
      </cdr:nvPicPr>
      <cdr:blipFill>
        <a:blip xmlns:a="http://schemas.openxmlformats.org/drawingml/2006/main" xmlns:r="http://schemas.openxmlformats.org/officeDocument/2006/relationships" r:embed="rId4">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486573" y="1373490"/>
          <a:ext cx="666327" cy="42057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0.33385</cdr:x>
      <cdr:y>0.61736</cdr:y>
    </cdr:from>
    <cdr:to>
      <cdr:x>0.42829</cdr:x>
      <cdr:y>0.71795</cdr:y>
    </cdr:to>
    <cdr:pic>
      <cdr:nvPicPr>
        <cdr:cNvPr id="8" name="Picture 7" descr="Знаме на Сърбия"/>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060560" y="2385060"/>
          <a:ext cx="582930" cy="38862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0.51852</cdr:x>
      <cdr:y>0.58974</cdr:y>
    </cdr:from>
    <cdr:to>
      <cdr:x>0.62716</cdr:x>
      <cdr:y>0.67653</cdr:y>
    </cdr:to>
    <cdr:pic>
      <cdr:nvPicPr>
        <cdr:cNvPr id="9" name="Picture 8" descr="Знаме на Узбекистан"/>
        <cdr:cNvPicPr>
          <a:picLocks xmlns:a="http://schemas.openxmlformats.org/drawingml/2006/main" noChangeAspect="1" noChangeArrowheads="1"/>
        </cdr:cNvPicPr>
      </cdr:nvPicPr>
      <cdr:blipFill>
        <a:blip xmlns:a="http://schemas.openxmlformats.org/drawingml/2006/main" xmlns:r="http://schemas.openxmlformats.org/officeDocument/2006/relationships" r:embed="rId6">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200400" y="2278380"/>
          <a:ext cx="670559" cy="33528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0.02459</cdr:x>
      <cdr:y>0.02595</cdr:y>
    </cdr:from>
    <cdr:to>
      <cdr:x>0.11994</cdr:x>
      <cdr:y>0.98217</cdr:y>
    </cdr:to>
    <cdr:pic>
      <cdr:nvPicPr>
        <cdr:cNvPr id="10" name="Picture 9"/>
        <cdr:cNvPicPr>
          <a:picLocks xmlns:a="http://schemas.openxmlformats.org/drawingml/2006/main" noChangeAspect="1"/>
        </cdr:cNvPicPr>
      </cdr:nvPicPr>
      <cdr:blipFill>
        <a:blip xmlns:a="http://schemas.openxmlformats.org/drawingml/2006/main" xmlns:r="http://schemas.openxmlformats.org/officeDocument/2006/relationships" r:embed="rId7"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rot="16200000">
          <a:off x="-1574686" y="1845247"/>
          <a:ext cx="4087707" cy="61904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54A336-81DD-40B8-9CB8-9FA549CCAAAE}" type="datetimeFigureOut">
              <a:rPr lang="en-GB" smtClean="0"/>
              <a:t>21/10/2024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8693F1-F39D-4637-A885-D8215D46C9EA}" type="slidenum">
              <a:rPr lang="en-GB" smtClean="0"/>
              <a:t>‹#›</a:t>
            </a:fld>
            <a:endParaRPr lang="en-GB"/>
          </a:p>
        </p:txBody>
      </p:sp>
    </p:spTree>
    <p:extLst>
      <p:ext uri="{BB962C8B-B14F-4D97-AF65-F5344CB8AC3E}">
        <p14:creationId xmlns:p14="http://schemas.microsoft.com/office/powerpoint/2010/main" val="3406447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12886-E533-B743-80F2-FFAD123BFDFB}" type="datetimeFigureOut">
              <a:rPr lang="en-BE" smtClean="0"/>
              <a:t>10/21/2024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8C2CB-92DE-CC40-B566-DF0687972C3D}" type="slidenum">
              <a:rPr lang="en-BE" smtClean="0"/>
              <a:t>‹#›</a:t>
            </a:fld>
            <a:endParaRPr lang="en-BE"/>
          </a:p>
        </p:txBody>
      </p:sp>
    </p:spTree>
    <p:extLst>
      <p:ext uri="{BB962C8B-B14F-4D97-AF65-F5344CB8AC3E}">
        <p14:creationId xmlns:p14="http://schemas.microsoft.com/office/powerpoint/2010/main" val="639333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1400" kern="1200" dirty="0" err="1" smtClean="0">
                <a:solidFill>
                  <a:schemeClr val="tx1"/>
                </a:solidFill>
                <a:effectLst/>
                <a:latin typeface="+mn-lt"/>
                <a:ea typeface="+mn-ea"/>
                <a:cs typeface="+mn-cs"/>
              </a:rPr>
              <a:t>The</a:t>
            </a:r>
            <a:r>
              <a:rPr lang="bg-BG" sz="1400" kern="1200" dirty="0" smtClean="0">
                <a:solidFill>
                  <a:schemeClr val="tx1"/>
                </a:solidFill>
                <a:effectLst/>
                <a:latin typeface="+mn-lt"/>
                <a:ea typeface="+mn-ea"/>
                <a:cs typeface="+mn-cs"/>
              </a:rPr>
              <a:t> </a:t>
            </a:r>
            <a:r>
              <a:rPr lang="bg-BG" sz="1400" kern="1200" dirty="0" err="1" smtClean="0">
                <a:solidFill>
                  <a:schemeClr val="tx1"/>
                </a:solidFill>
                <a:effectLst/>
                <a:latin typeface="+mn-lt"/>
                <a:ea typeface="+mn-ea"/>
                <a:cs typeface="+mn-cs"/>
              </a:rPr>
              <a:t>project</a:t>
            </a:r>
            <a:r>
              <a:rPr lang="bg-BG" sz="1400" kern="1200" dirty="0" smtClean="0">
                <a:solidFill>
                  <a:schemeClr val="tx1"/>
                </a:solidFill>
                <a:effectLst/>
                <a:latin typeface="+mn-lt"/>
                <a:ea typeface="+mn-ea"/>
                <a:cs typeface="+mn-cs"/>
              </a:rPr>
              <a:t> </a:t>
            </a:r>
            <a:r>
              <a:rPr lang="bg-BG" sz="1400" kern="1200" dirty="0" err="1" smtClean="0">
                <a:solidFill>
                  <a:schemeClr val="tx1"/>
                </a:solidFill>
                <a:effectLst/>
                <a:latin typeface="+mn-lt"/>
                <a:ea typeface="+mn-ea"/>
                <a:cs typeface="+mn-cs"/>
              </a:rPr>
              <a:t>involves</a:t>
            </a:r>
            <a:r>
              <a:rPr lang="bg-BG" sz="1400" kern="1200" dirty="0" smtClean="0">
                <a:solidFill>
                  <a:schemeClr val="tx1"/>
                </a:solidFill>
                <a:effectLst/>
                <a:latin typeface="+mn-lt"/>
                <a:ea typeface="+mn-ea"/>
                <a:cs typeface="+mn-cs"/>
              </a:rPr>
              <a:t> – 1 NATO </a:t>
            </a:r>
            <a:r>
              <a:rPr lang="bg-BG" sz="1400" kern="1200" dirty="0" err="1" smtClean="0">
                <a:solidFill>
                  <a:schemeClr val="tx1"/>
                </a:solidFill>
                <a:effectLst/>
                <a:latin typeface="+mn-lt"/>
                <a:ea typeface="+mn-ea"/>
                <a:cs typeface="+mn-cs"/>
              </a:rPr>
              <a:t>country</a:t>
            </a:r>
            <a:r>
              <a:rPr lang="bg-BG" sz="1400" kern="1200" dirty="0" smtClean="0">
                <a:solidFill>
                  <a:schemeClr val="tx1"/>
                </a:solidFill>
                <a:effectLst/>
                <a:latin typeface="+mn-lt"/>
                <a:ea typeface="+mn-ea"/>
                <a:cs typeface="+mn-cs"/>
              </a:rPr>
              <a:t> </a:t>
            </a:r>
            <a:r>
              <a:rPr lang="bg-BG" sz="1400" kern="1200" dirty="0" err="1" smtClean="0">
                <a:solidFill>
                  <a:schemeClr val="tx1"/>
                </a:solidFill>
                <a:effectLst/>
                <a:latin typeface="+mn-lt"/>
                <a:ea typeface="+mn-ea"/>
                <a:cs typeface="+mn-cs"/>
              </a:rPr>
              <a:t>and</a:t>
            </a:r>
            <a:r>
              <a:rPr lang="bg-BG" sz="1400" kern="1200" dirty="0" smtClean="0">
                <a:solidFill>
                  <a:schemeClr val="tx1"/>
                </a:solidFill>
                <a:effectLst/>
                <a:latin typeface="+mn-lt"/>
                <a:ea typeface="+mn-ea"/>
                <a:cs typeface="+mn-cs"/>
              </a:rPr>
              <a:t> 2 NATO </a:t>
            </a:r>
            <a:r>
              <a:rPr lang="bg-BG" sz="1400" kern="1200" dirty="0" err="1" smtClean="0">
                <a:solidFill>
                  <a:schemeClr val="tx1"/>
                </a:solidFill>
                <a:effectLst/>
                <a:latin typeface="+mn-lt"/>
                <a:ea typeface="+mn-ea"/>
                <a:cs typeface="+mn-cs"/>
              </a:rPr>
              <a:t>partner</a:t>
            </a:r>
            <a:r>
              <a:rPr lang="bg-BG" sz="1400" kern="1200" dirty="0" smtClean="0">
                <a:solidFill>
                  <a:schemeClr val="tx1"/>
                </a:solidFill>
                <a:effectLst/>
                <a:latin typeface="+mn-lt"/>
                <a:ea typeface="+mn-ea"/>
                <a:cs typeface="+mn-cs"/>
              </a:rPr>
              <a:t> </a:t>
            </a:r>
            <a:r>
              <a:rPr lang="bg-BG" sz="1400" kern="1200" dirty="0" err="1" smtClean="0">
                <a:solidFill>
                  <a:schemeClr val="tx1"/>
                </a:solidFill>
                <a:effectLst/>
                <a:latin typeface="+mn-lt"/>
                <a:ea typeface="+mn-ea"/>
                <a:cs typeface="+mn-cs"/>
              </a:rPr>
              <a:t>countries</a:t>
            </a:r>
            <a:endParaRPr lang="en-US" sz="14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78C2CB-92DE-CC40-B566-DF0687972C3D}" type="slidenum">
              <a:rPr lang="en-BE" smtClean="0"/>
              <a:t>2</a:t>
            </a:fld>
            <a:endParaRPr lang="en-BE"/>
          </a:p>
        </p:txBody>
      </p:sp>
    </p:spTree>
    <p:extLst>
      <p:ext uri="{BB962C8B-B14F-4D97-AF65-F5344CB8AC3E}">
        <p14:creationId xmlns:p14="http://schemas.microsoft.com/office/powerpoint/2010/main" val="279941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1200" kern="1200" dirty="0" err="1" smtClean="0">
                <a:solidFill>
                  <a:schemeClr val="tx1"/>
                </a:solidFill>
                <a:effectLst/>
                <a:latin typeface="+mn-lt"/>
                <a:ea typeface="+mn-ea"/>
                <a:cs typeface="+mn-cs"/>
              </a:rPr>
              <a:t>Summary</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main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results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implementation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tasks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from</a:t>
            </a:r>
            <a:r>
              <a:rPr lang="bg-BG" sz="1200" kern="1200" dirty="0" smtClean="0">
                <a:solidFill>
                  <a:schemeClr val="tx1"/>
                </a:solidFill>
                <a:effectLst/>
                <a:latin typeface="+mn-lt"/>
                <a:ea typeface="+mn-ea"/>
                <a:cs typeface="+mn-cs"/>
              </a:rPr>
              <a:t> M1-M3.</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78C2CB-92DE-CC40-B566-DF0687972C3D}" type="slidenum">
              <a:rPr lang="en-BE" smtClean="0"/>
              <a:t>11</a:t>
            </a:fld>
            <a:endParaRPr lang="en-BE"/>
          </a:p>
        </p:txBody>
      </p:sp>
    </p:spTree>
    <p:extLst>
      <p:ext uri="{BB962C8B-B14F-4D97-AF65-F5344CB8AC3E}">
        <p14:creationId xmlns:p14="http://schemas.microsoft.com/office/powerpoint/2010/main" val="1466327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78C2CB-92DE-CC40-B566-DF0687972C3D}" type="slidenum">
              <a:rPr lang="en-BE" smtClean="0"/>
              <a:t>15</a:t>
            </a:fld>
            <a:endParaRPr lang="en-BE"/>
          </a:p>
        </p:txBody>
      </p:sp>
    </p:spTree>
    <p:extLst>
      <p:ext uri="{BB962C8B-B14F-4D97-AF65-F5344CB8AC3E}">
        <p14:creationId xmlns:p14="http://schemas.microsoft.com/office/powerpoint/2010/main" val="3164898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financial support from the project, the following equipment was delivered</a:t>
            </a:r>
            <a:endParaRPr lang="en-US" dirty="0"/>
          </a:p>
        </p:txBody>
      </p:sp>
      <p:sp>
        <p:nvSpPr>
          <p:cNvPr id="4" name="Slide Number Placeholder 3"/>
          <p:cNvSpPr>
            <a:spLocks noGrp="1"/>
          </p:cNvSpPr>
          <p:nvPr>
            <p:ph type="sldNum" sz="quarter" idx="10"/>
          </p:nvPr>
        </p:nvSpPr>
        <p:spPr/>
        <p:txBody>
          <a:bodyPr/>
          <a:lstStyle/>
          <a:p>
            <a:fld id="{4D78C2CB-92DE-CC40-B566-DF0687972C3D}" type="slidenum">
              <a:rPr lang="en-BE" smtClean="0"/>
              <a:t>16</a:t>
            </a:fld>
            <a:endParaRPr lang="en-BE"/>
          </a:p>
        </p:txBody>
      </p:sp>
    </p:spTree>
    <p:extLst>
      <p:ext uri="{BB962C8B-B14F-4D97-AF65-F5344CB8AC3E}">
        <p14:creationId xmlns:p14="http://schemas.microsoft.com/office/powerpoint/2010/main" val="2343975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results of the project have an impact in the following areas</a:t>
            </a:r>
            <a:endParaRPr lang="en-US" dirty="0"/>
          </a:p>
        </p:txBody>
      </p:sp>
      <p:sp>
        <p:nvSpPr>
          <p:cNvPr id="4" name="Slide Number Placeholder 3"/>
          <p:cNvSpPr>
            <a:spLocks noGrp="1"/>
          </p:cNvSpPr>
          <p:nvPr>
            <p:ph type="sldNum" sz="quarter" idx="10"/>
          </p:nvPr>
        </p:nvSpPr>
        <p:spPr/>
        <p:txBody>
          <a:bodyPr/>
          <a:lstStyle/>
          <a:p>
            <a:fld id="{4D78C2CB-92DE-CC40-B566-DF0687972C3D}" type="slidenum">
              <a:rPr lang="en-BE" smtClean="0"/>
              <a:t>17</a:t>
            </a:fld>
            <a:endParaRPr lang="en-BE"/>
          </a:p>
        </p:txBody>
      </p:sp>
    </p:spTree>
    <p:extLst>
      <p:ext uri="{BB962C8B-B14F-4D97-AF65-F5344CB8AC3E}">
        <p14:creationId xmlns:p14="http://schemas.microsoft.com/office/powerpoint/2010/main" val="3462422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1200" kern="1200" dirty="0" err="1" smtClean="0">
                <a:solidFill>
                  <a:schemeClr val="tx1"/>
                </a:solidFill>
                <a:effectLst/>
                <a:latin typeface="+mn-lt"/>
                <a:ea typeface="+mn-ea"/>
                <a:cs typeface="+mn-cs"/>
              </a:rPr>
              <a:t>During</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implementation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next</a:t>
            </a:r>
            <a:r>
              <a:rPr lang="bg-BG"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milestones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project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activities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will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continue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following</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main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scientific</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and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commercial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tasks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78C2CB-92DE-CC40-B566-DF0687972C3D}" type="slidenum">
              <a:rPr lang="en-BE" smtClean="0"/>
              <a:t>18</a:t>
            </a:fld>
            <a:endParaRPr lang="en-BE"/>
          </a:p>
        </p:txBody>
      </p:sp>
    </p:spTree>
    <p:extLst>
      <p:ext uri="{BB962C8B-B14F-4D97-AF65-F5344CB8AC3E}">
        <p14:creationId xmlns:p14="http://schemas.microsoft.com/office/powerpoint/2010/main" val="3804753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78C2CB-92DE-CC40-B566-DF0687972C3D}" type="slidenum">
              <a:rPr lang="en-BE" smtClean="0"/>
              <a:t>19</a:t>
            </a:fld>
            <a:endParaRPr lang="en-BE"/>
          </a:p>
        </p:txBody>
      </p:sp>
    </p:spTree>
    <p:extLst>
      <p:ext uri="{BB962C8B-B14F-4D97-AF65-F5344CB8AC3E}">
        <p14:creationId xmlns:p14="http://schemas.microsoft.com/office/powerpoint/2010/main" val="13080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expertise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project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participants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different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scientific</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fields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that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complement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each</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other</a:t>
            </a:r>
            <a:r>
              <a:rPr lang="bg-B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bg-BG" sz="1200" kern="1200" dirty="0" err="1" smtClean="0">
                <a:solidFill>
                  <a:schemeClr val="tx1"/>
                </a:solidFill>
                <a:effectLst/>
                <a:latin typeface="+mn-lt"/>
                <a:ea typeface="+mn-ea"/>
                <a:cs typeface="+mn-cs"/>
              </a:rPr>
              <a:t>This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is</a:t>
            </a:r>
            <a:r>
              <a:rPr lang="bg-BG" sz="1200" kern="1200" dirty="0" smtClean="0">
                <a:solidFill>
                  <a:schemeClr val="tx1"/>
                </a:solidFill>
                <a:effectLst/>
                <a:latin typeface="+mn-lt"/>
                <a:ea typeface="+mn-ea"/>
                <a:cs typeface="+mn-cs"/>
              </a:rPr>
              <a:t> a </a:t>
            </a:r>
            <a:r>
              <a:rPr lang="bg-BG" sz="1200" kern="1200" dirty="0" err="1" smtClean="0">
                <a:solidFill>
                  <a:schemeClr val="tx1"/>
                </a:solidFill>
                <a:effectLst/>
                <a:latin typeface="+mn-lt"/>
                <a:ea typeface="+mn-ea"/>
                <a:cs typeface="+mn-cs"/>
              </a:rPr>
              <a:t>good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opportunity</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for</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successful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cooperation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project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implementation</a:t>
            </a:r>
            <a:endParaRPr lang="en-US" dirty="0"/>
          </a:p>
        </p:txBody>
      </p:sp>
      <p:sp>
        <p:nvSpPr>
          <p:cNvPr id="4" name="Slide Number Placeholder 3"/>
          <p:cNvSpPr>
            <a:spLocks noGrp="1"/>
          </p:cNvSpPr>
          <p:nvPr>
            <p:ph type="sldNum" sz="quarter" idx="10"/>
          </p:nvPr>
        </p:nvSpPr>
        <p:spPr/>
        <p:txBody>
          <a:bodyPr/>
          <a:lstStyle/>
          <a:p>
            <a:fld id="{4D78C2CB-92DE-CC40-B566-DF0687972C3D}" type="slidenum">
              <a:rPr lang="en-BE" smtClean="0"/>
              <a:t>3</a:t>
            </a:fld>
            <a:endParaRPr lang="en-BE"/>
          </a:p>
        </p:txBody>
      </p:sp>
    </p:spTree>
    <p:extLst>
      <p:ext uri="{BB962C8B-B14F-4D97-AF65-F5344CB8AC3E}">
        <p14:creationId xmlns:p14="http://schemas.microsoft.com/office/powerpoint/2010/main" val="3928657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err="1" smtClean="0">
                <a:solidFill>
                  <a:schemeClr val="tx1"/>
                </a:solidFill>
                <a:effectLst/>
                <a:latin typeface="+mn-lt"/>
                <a:ea typeface="+mn-ea"/>
                <a:cs typeface="+mn-cs"/>
              </a:rPr>
              <a:t>Part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project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are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companies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that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are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interested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results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project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implementation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78C2CB-92DE-CC40-B566-DF0687972C3D}" type="slidenum">
              <a:rPr lang="en-BE" smtClean="0"/>
              <a:t>4</a:t>
            </a:fld>
            <a:endParaRPr lang="en-BE"/>
          </a:p>
        </p:txBody>
      </p:sp>
    </p:spTree>
    <p:extLst>
      <p:ext uri="{BB962C8B-B14F-4D97-AF65-F5344CB8AC3E}">
        <p14:creationId xmlns:p14="http://schemas.microsoft.com/office/powerpoint/2010/main" val="532926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78C2CB-92DE-CC40-B566-DF0687972C3D}" type="slidenum">
              <a:rPr lang="en-BE" smtClean="0"/>
              <a:t>5</a:t>
            </a:fld>
            <a:endParaRPr lang="en-BE"/>
          </a:p>
        </p:txBody>
      </p:sp>
    </p:spTree>
    <p:extLst>
      <p:ext uri="{BB962C8B-B14F-4D97-AF65-F5344CB8AC3E}">
        <p14:creationId xmlns:p14="http://schemas.microsoft.com/office/powerpoint/2010/main" val="122928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At the present moment, October 2024, the implementation of the project is in stage M3</a:t>
            </a:r>
            <a:endParaRPr lang="bg-BG" sz="1600" dirty="0" smtClean="0"/>
          </a:p>
          <a:p>
            <a:r>
              <a:rPr lang="en-US" sz="1600" dirty="0" smtClean="0"/>
              <a:t>Specific for M3: Objectives and interdependence with other milestones</a:t>
            </a:r>
          </a:p>
          <a:p>
            <a:r>
              <a:rPr lang="en-US" sz="1600" dirty="0" smtClean="0"/>
              <a:t>Development of experimental and numerical methods for designing noise-reducing structures from environmentally friendly composite materials with improved sound-insulating and sound-absorbing properties in a wide frequency range. Finite-element model for calculating and predicting the acoustic characteristics of composites. Development and implementation of the ML-algorithms for optimization of the prediction. During this stage, in-situ measurement setup will be created. Initial data for development will be obtained in M2. The practical results of stage M3 will be used in M4 to confirm the acoustic effectiveness of noise-reducing structures in real conditions of operation</a:t>
            </a:r>
          </a:p>
          <a:p>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4D78C2CB-92DE-CC40-B566-DF0687972C3D}" type="slidenum">
              <a:rPr lang="en-BE" smtClean="0"/>
              <a:t>6</a:t>
            </a:fld>
            <a:endParaRPr lang="en-BE"/>
          </a:p>
        </p:txBody>
      </p:sp>
    </p:spTree>
    <p:extLst>
      <p:ext uri="{BB962C8B-B14F-4D97-AF65-F5344CB8AC3E}">
        <p14:creationId xmlns:p14="http://schemas.microsoft.com/office/powerpoint/2010/main" val="2866736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 major aspect of the project is</a:t>
            </a:r>
            <a:r>
              <a:rPr lang="bg-BG" sz="1600" baseline="0" dirty="0" smtClean="0"/>
              <a:t> </a:t>
            </a:r>
            <a:r>
              <a:rPr lang="en-US" sz="1600" baseline="0" dirty="0" smtClean="0"/>
              <a:t>RESILIENCE</a:t>
            </a:r>
            <a:endParaRPr lang="bg-BG" sz="1600" dirty="0" smtClean="0"/>
          </a:p>
          <a:p>
            <a:r>
              <a:rPr lang="en-US" sz="1600" dirty="0" smtClean="0"/>
              <a:t>New solutions for resilience to man-made, technological and natural hazards using advanced materials and artificial intelligence/machine learning</a:t>
            </a:r>
          </a:p>
          <a:p>
            <a:endParaRPr lang="en-US" sz="1600" dirty="0" smtClean="0"/>
          </a:p>
          <a:p>
            <a:r>
              <a:rPr lang="en-US" sz="1600" dirty="0" smtClean="0"/>
              <a:t>In addition, the results of the project implementation are related to</a:t>
            </a:r>
          </a:p>
          <a:p>
            <a:r>
              <a:rPr lang="en-US" sz="1600" dirty="0" smtClean="0"/>
              <a:t>Environmental safety:</a:t>
            </a:r>
          </a:p>
          <a:p>
            <a:r>
              <a:rPr lang="en-US" sz="1600" dirty="0" smtClean="0"/>
              <a:t>And</a:t>
            </a:r>
          </a:p>
          <a:p>
            <a:r>
              <a:rPr lang="en-US" sz="1600" dirty="0" smtClean="0"/>
              <a:t>Advanced security-related technology:</a:t>
            </a:r>
            <a:endParaRPr lang="en-US" sz="1600" dirty="0"/>
          </a:p>
        </p:txBody>
      </p:sp>
      <p:sp>
        <p:nvSpPr>
          <p:cNvPr id="4" name="Slide Number Placeholder 3"/>
          <p:cNvSpPr>
            <a:spLocks noGrp="1"/>
          </p:cNvSpPr>
          <p:nvPr>
            <p:ph type="sldNum" sz="quarter" idx="10"/>
          </p:nvPr>
        </p:nvSpPr>
        <p:spPr/>
        <p:txBody>
          <a:bodyPr/>
          <a:lstStyle/>
          <a:p>
            <a:fld id="{4D78C2CB-92DE-CC40-B566-DF0687972C3D}" type="slidenum">
              <a:rPr lang="en-BE" smtClean="0"/>
              <a:t>7</a:t>
            </a:fld>
            <a:endParaRPr lang="en-BE"/>
          </a:p>
        </p:txBody>
      </p:sp>
    </p:spTree>
    <p:extLst>
      <p:ext uri="{BB962C8B-B14F-4D97-AF65-F5344CB8AC3E}">
        <p14:creationId xmlns:p14="http://schemas.microsoft.com/office/powerpoint/2010/main" val="147067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project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implementation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methodology</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consists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3 </a:t>
            </a:r>
            <a:r>
              <a:rPr lang="bg-BG" sz="1200" kern="1200" dirty="0" err="1" smtClean="0">
                <a:solidFill>
                  <a:schemeClr val="tx1"/>
                </a:solidFill>
                <a:effectLst/>
                <a:latin typeface="+mn-lt"/>
                <a:ea typeface="+mn-ea"/>
                <a:cs typeface="+mn-cs"/>
              </a:rPr>
              <a:t>main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elements</a:t>
            </a:r>
            <a:r>
              <a:rPr lang="bg-B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development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new</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acoustic</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Characterization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these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Use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modern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experimental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and</a:t>
            </a:r>
            <a:r>
              <a:rPr lang="bg-BG"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advanced </a:t>
            </a:r>
            <a:r>
              <a:rPr lang="bg-BG" sz="1200" kern="1200" dirty="0" err="1" smtClean="0">
                <a:solidFill>
                  <a:schemeClr val="tx1"/>
                </a:solidFill>
                <a:effectLst/>
                <a:latin typeface="+mn-lt"/>
                <a:ea typeface="+mn-ea"/>
                <a:cs typeface="+mn-cs"/>
              </a:rPr>
              <a:t>numerical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methods</a:t>
            </a:r>
            <a:r>
              <a:rPr lang="bg-B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4D78C2CB-92DE-CC40-B566-DF0687972C3D}" type="slidenum">
              <a:rPr lang="en-BE" smtClean="0"/>
              <a:t>8</a:t>
            </a:fld>
            <a:endParaRPr lang="en-BE"/>
          </a:p>
        </p:txBody>
      </p:sp>
    </p:spTree>
    <p:extLst>
      <p:ext uri="{BB962C8B-B14F-4D97-AF65-F5344CB8AC3E}">
        <p14:creationId xmlns:p14="http://schemas.microsoft.com/office/powerpoint/2010/main" val="410391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During the implementation of the project at stage M2, different compositions of acoustic composite materials were proposed. These compositions are based on epoxy resins and use the main (by volume) natural filler, which is rice husk - this is a by-product of the rice processing industry, obtained from a grain processing company in Uzbekistan</a:t>
            </a:r>
            <a:endParaRPr lang="en-US" sz="1400" dirty="0"/>
          </a:p>
        </p:txBody>
      </p:sp>
      <p:sp>
        <p:nvSpPr>
          <p:cNvPr id="4" name="Slide Number Placeholder 3"/>
          <p:cNvSpPr>
            <a:spLocks noGrp="1"/>
          </p:cNvSpPr>
          <p:nvPr>
            <p:ph type="sldNum" sz="quarter" idx="10"/>
          </p:nvPr>
        </p:nvSpPr>
        <p:spPr/>
        <p:txBody>
          <a:bodyPr/>
          <a:lstStyle/>
          <a:p>
            <a:fld id="{4D78C2CB-92DE-CC40-B566-DF0687972C3D}" type="slidenum">
              <a:rPr lang="en-BE" smtClean="0"/>
              <a:t>9</a:t>
            </a:fld>
            <a:endParaRPr lang="en-BE"/>
          </a:p>
        </p:txBody>
      </p:sp>
    </p:spTree>
    <p:extLst>
      <p:ext uri="{BB962C8B-B14F-4D97-AF65-F5344CB8AC3E}">
        <p14:creationId xmlns:p14="http://schemas.microsoft.com/office/powerpoint/2010/main" val="2787821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err="1" smtClean="0">
                <a:solidFill>
                  <a:schemeClr val="tx1"/>
                </a:solidFill>
                <a:effectLst/>
                <a:latin typeface="+mn-lt"/>
                <a:ea typeface="+mn-ea"/>
                <a:cs typeface="+mn-cs"/>
              </a:rPr>
              <a:t>During</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implementation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stage</a:t>
            </a:r>
            <a:r>
              <a:rPr lang="bg-BG" sz="1200" kern="1200" dirty="0" smtClean="0">
                <a:solidFill>
                  <a:schemeClr val="tx1"/>
                </a:solidFill>
                <a:effectLst/>
                <a:latin typeface="+mn-lt"/>
                <a:ea typeface="+mn-ea"/>
                <a:cs typeface="+mn-cs"/>
              </a:rPr>
              <a:t> M3,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partners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from</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Uzbekistan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delivered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samples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developed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porous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acoustic</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materials</a:t>
            </a:r>
            <a:r>
              <a:rPr lang="bg-B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bg-BG" sz="1200" kern="1200" dirty="0" err="1" smtClean="0">
                <a:solidFill>
                  <a:schemeClr val="tx1"/>
                </a:solidFill>
                <a:effectLst/>
                <a:latin typeface="+mn-lt"/>
                <a:ea typeface="+mn-ea"/>
                <a:cs typeface="+mn-cs"/>
              </a:rPr>
              <a:t>These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samples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were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tested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to</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determine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their</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acoustic</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characteristics</a:t>
            </a:r>
            <a:r>
              <a:rPr lang="bg-B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tests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were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conducted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by</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partners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from</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University</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Niš</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For</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this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purpose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equipment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supplied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with</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funding</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under</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project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was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used</a:t>
            </a:r>
            <a:r>
              <a:rPr lang="bg-B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partners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from</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Institute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Mechanics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proposed</a:t>
            </a:r>
            <a:r>
              <a:rPr lang="bg-BG" sz="1200" kern="1200" dirty="0" smtClean="0">
                <a:solidFill>
                  <a:schemeClr val="tx1"/>
                </a:solidFill>
                <a:effectLst/>
                <a:latin typeface="+mn-lt"/>
                <a:ea typeface="+mn-ea"/>
                <a:cs typeface="+mn-cs"/>
              </a:rPr>
              <a:t> a </a:t>
            </a:r>
            <a:r>
              <a:rPr lang="bg-BG" sz="1200" kern="1200" dirty="0" err="1" smtClean="0">
                <a:solidFill>
                  <a:schemeClr val="tx1"/>
                </a:solidFill>
                <a:effectLst/>
                <a:latin typeface="+mn-lt"/>
                <a:ea typeface="+mn-ea"/>
                <a:cs typeface="+mn-cs"/>
              </a:rPr>
              <a:t>mathematical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model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describing</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behavior</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developed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porous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materials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Numerical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modeling</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experiment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was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carried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out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based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on</a:t>
            </a:r>
            <a:r>
              <a:rPr lang="bg-BG" sz="1200" kern="120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advanced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numerical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method</a:t>
            </a:r>
            <a:r>
              <a:rPr lang="en-US" sz="1200" kern="1200" dirty="0" smtClean="0">
                <a:solidFill>
                  <a:schemeClr val="tx1"/>
                </a:solidFill>
                <a:effectLst/>
                <a:latin typeface="+mn-lt"/>
                <a:ea typeface="+mn-ea"/>
                <a:cs typeface="+mn-cs"/>
              </a:rPr>
              <a:t> -FEM</a:t>
            </a:r>
            <a:r>
              <a:rPr lang="bg-B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created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digital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twin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model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depends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on</a:t>
            </a:r>
            <a:r>
              <a:rPr lang="bg-BG" sz="1200" kern="1200" dirty="0" smtClean="0">
                <a:solidFill>
                  <a:schemeClr val="tx1"/>
                </a:solidFill>
                <a:effectLst/>
                <a:latin typeface="+mn-lt"/>
                <a:ea typeface="+mn-ea"/>
                <a:cs typeface="+mn-cs"/>
              </a:rPr>
              <a:t> 4 </a:t>
            </a:r>
            <a:r>
              <a:rPr lang="bg-BG" sz="1200" kern="1200" dirty="0" err="1" smtClean="0">
                <a:solidFill>
                  <a:schemeClr val="tx1"/>
                </a:solidFill>
                <a:effectLst/>
                <a:latin typeface="+mn-lt"/>
                <a:ea typeface="+mn-ea"/>
                <a:cs typeface="+mn-cs"/>
              </a:rPr>
              <a:t>material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parameters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model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makes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it</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possible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to</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obtain</a:t>
            </a:r>
            <a:r>
              <a:rPr lang="bg-BG" sz="1200" kern="1200" dirty="0" smtClean="0">
                <a:solidFill>
                  <a:schemeClr val="tx1"/>
                </a:solidFill>
                <a:effectLst/>
                <a:latin typeface="+mn-lt"/>
                <a:ea typeface="+mn-ea"/>
                <a:cs typeface="+mn-cs"/>
              </a:rPr>
              <a:t> a </a:t>
            </a:r>
            <a:r>
              <a:rPr lang="bg-BG" sz="1200" kern="1200" dirty="0" err="1" smtClean="0">
                <a:solidFill>
                  <a:schemeClr val="tx1"/>
                </a:solidFill>
                <a:effectLst/>
                <a:latin typeface="+mn-lt"/>
                <a:ea typeface="+mn-ea"/>
                <a:cs typeface="+mn-cs"/>
              </a:rPr>
              <a:t>series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numerical</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solutions</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to</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be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used</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in</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the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training</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of</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machine</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learning</a:t>
            </a:r>
            <a:r>
              <a:rPr lang="bg-BG" sz="1200" kern="1200" dirty="0" smtClean="0">
                <a:solidFill>
                  <a:schemeClr val="tx1"/>
                </a:solidFill>
                <a:effectLst/>
                <a:latin typeface="+mn-lt"/>
                <a:ea typeface="+mn-ea"/>
                <a:cs typeface="+mn-cs"/>
              </a:rPr>
              <a:t> </a:t>
            </a:r>
            <a:r>
              <a:rPr lang="bg-BG" sz="1200" kern="1200" dirty="0" err="1" smtClean="0">
                <a:solidFill>
                  <a:schemeClr val="tx1"/>
                </a:solidFill>
                <a:effectLst/>
                <a:latin typeface="+mn-lt"/>
                <a:ea typeface="+mn-ea"/>
                <a:cs typeface="+mn-cs"/>
              </a:rPr>
              <a:t>algorithms</a:t>
            </a:r>
            <a:r>
              <a:rPr lang="bg-B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78C2CB-92DE-CC40-B566-DF0687972C3D}" type="slidenum">
              <a:rPr lang="en-BE" smtClean="0"/>
              <a:t>10</a:t>
            </a:fld>
            <a:endParaRPr lang="en-BE"/>
          </a:p>
        </p:txBody>
      </p:sp>
    </p:spTree>
    <p:extLst>
      <p:ext uri="{BB962C8B-B14F-4D97-AF65-F5344CB8AC3E}">
        <p14:creationId xmlns:p14="http://schemas.microsoft.com/office/powerpoint/2010/main" val="298244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chart" Target="../charts/chart3.xml"/><Relationship Id="rId4" Type="http://schemas.openxmlformats.org/officeDocument/2006/relationships/chart" Target="../charts/chart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igh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E6CAAC-B629-E548-B330-A9FD0C579282}"/>
              </a:ext>
            </a:extLst>
          </p:cNvPr>
          <p:cNvSpPr>
            <a:spLocks noGrp="1" noChangeAspect="1"/>
          </p:cNvSpPr>
          <p:nvPr>
            <p:ph type="pic" sz="quarter" idx="10"/>
          </p:nvPr>
        </p:nvSpPr>
        <p:spPr>
          <a:xfrm>
            <a:off x="4727848" y="1"/>
            <a:ext cx="7464152" cy="3798000"/>
          </a:xfrm>
          <a:custGeom>
            <a:avLst/>
            <a:gdLst>
              <a:gd name="connsiteX0" fmla="*/ 0 w 4787900"/>
              <a:gd name="connsiteY0" fmla="*/ 0 h 3009900"/>
              <a:gd name="connsiteX1" fmla="*/ 4286240 w 4787900"/>
              <a:gd name="connsiteY1" fmla="*/ 0 h 3009900"/>
              <a:gd name="connsiteX2" fmla="*/ 4787900 w 4787900"/>
              <a:gd name="connsiteY2" fmla="*/ 501660 h 3009900"/>
              <a:gd name="connsiteX3" fmla="*/ 4787900 w 4787900"/>
              <a:gd name="connsiteY3" fmla="*/ 3009900 h 3009900"/>
              <a:gd name="connsiteX4" fmla="*/ 0 w 4787900"/>
              <a:gd name="connsiteY4" fmla="*/ 3009900 h 3009900"/>
              <a:gd name="connsiteX5" fmla="*/ 0 w 4787900"/>
              <a:gd name="connsiteY5" fmla="*/ 0 h 3009900"/>
              <a:gd name="connsiteX0" fmla="*/ 0 w 7039394"/>
              <a:gd name="connsiteY0" fmla="*/ 0 h 4614413"/>
              <a:gd name="connsiteX1" fmla="*/ 4286240 w 7039394"/>
              <a:gd name="connsiteY1" fmla="*/ 0 h 4614413"/>
              <a:gd name="connsiteX2" fmla="*/ 4787900 w 7039394"/>
              <a:gd name="connsiteY2" fmla="*/ 501660 h 4614413"/>
              <a:gd name="connsiteX3" fmla="*/ 7039394 w 7039394"/>
              <a:gd name="connsiteY3" fmla="*/ 4614413 h 4614413"/>
              <a:gd name="connsiteX4" fmla="*/ 0 w 7039394"/>
              <a:gd name="connsiteY4" fmla="*/ 3009900 h 4614413"/>
              <a:gd name="connsiteX5" fmla="*/ 0 w 7039394"/>
              <a:gd name="connsiteY5" fmla="*/ 0 h 4614413"/>
              <a:gd name="connsiteX0" fmla="*/ 2113472 w 9152866"/>
              <a:gd name="connsiteY0" fmla="*/ 0 h 4614413"/>
              <a:gd name="connsiteX1" fmla="*/ 6399712 w 9152866"/>
              <a:gd name="connsiteY1" fmla="*/ 0 h 4614413"/>
              <a:gd name="connsiteX2" fmla="*/ 6901372 w 9152866"/>
              <a:gd name="connsiteY2" fmla="*/ 501660 h 4614413"/>
              <a:gd name="connsiteX3" fmla="*/ 9152866 w 9152866"/>
              <a:gd name="connsiteY3" fmla="*/ 4614413 h 4614413"/>
              <a:gd name="connsiteX4" fmla="*/ 0 w 9152866"/>
              <a:gd name="connsiteY4" fmla="*/ 1741817 h 4614413"/>
              <a:gd name="connsiteX5" fmla="*/ 2113472 w 9152866"/>
              <a:gd name="connsiteY5" fmla="*/ 0 h 4614413"/>
              <a:gd name="connsiteX0" fmla="*/ 0 w 9894738"/>
              <a:gd name="connsiteY0" fmla="*/ 0 h 5270021"/>
              <a:gd name="connsiteX1" fmla="*/ 7141584 w 9894738"/>
              <a:gd name="connsiteY1" fmla="*/ 655608 h 5270021"/>
              <a:gd name="connsiteX2" fmla="*/ 7643244 w 9894738"/>
              <a:gd name="connsiteY2" fmla="*/ 1157268 h 5270021"/>
              <a:gd name="connsiteX3" fmla="*/ 9894738 w 9894738"/>
              <a:gd name="connsiteY3" fmla="*/ 5270021 h 5270021"/>
              <a:gd name="connsiteX4" fmla="*/ 741872 w 9894738"/>
              <a:gd name="connsiteY4" fmla="*/ 2397425 h 5270021"/>
              <a:gd name="connsiteX5" fmla="*/ 0 w 9894738"/>
              <a:gd name="connsiteY5" fmla="*/ 0 h 5270021"/>
              <a:gd name="connsiteX0" fmla="*/ 0 w 9894738"/>
              <a:gd name="connsiteY0" fmla="*/ 8626 h 5278647"/>
              <a:gd name="connsiteX1" fmla="*/ 9876158 w 9894738"/>
              <a:gd name="connsiteY1" fmla="*/ 0 h 5278647"/>
              <a:gd name="connsiteX2" fmla="*/ 7643244 w 9894738"/>
              <a:gd name="connsiteY2" fmla="*/ 1165894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94848 w 9894738"/>
              <a:gd name="connsiteY5" fmla="*/ 417461 h 5278647"/>
              <a:gd name="connsiteX6" fmla="*/ 0 w 9894738"/>
              <a:gd name="connsiteY6"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9224100 w 9894738"/>
              <a:gd name="connsiteY4" fmla="*/ 5063203 h 5278647"/>
              <a:gd name="connsiteX5" fmla="*/ 741872 w 9894738"/>
              <a:gd name="connsiteY5" fmla="*/ 2406051 h 5278647"/>
              <a:gd name="connsiteX6" fmla="*/ 94848 w 9894738"/>
              <a:gd name="connsiteY6" fmla="*/ 417461 h 5278647"/>
              <a:gd name="connsiteX7" fmla="*/ 0 w 9894738"/>
              <a:gd name="connsiteY7" fmla="*/ 8626 h 5278647"/>
              <a:gd name="connsiteX0" fmla="*/ 0 w 10091694"/>
              <a:gd name="connsiteY0" fmla="*/ 8626 h 5063203"/>
              <a:gd name="connsiteX1" fmla="*/ 9876158 w 10091694"/>
              <a:gd name="connsiteY1" fmla="*/ 0 h 5063203"/>
              <a:gd name="connsiteX2" fmla="*/ 9886112 w 10091694"/>
              <a:gd name="connsiteY2" fmla="*/ 2313207 h 5063203"/>
              <a:gd name="connsiteX3" fmla="*/ 9224100 w 10091694"/>
              <a:gd name="connsiteY3" fmla="*/ 5063203 h 5063203"/>
              <a:gd name="connsiteX4" fmla="*/ 741872 w 10091694"/>
              <a:gd name="connsiteY4" fmla="*/ 2406051 h 5063203"/>
              <a:gd name="connsiteX5" fmla="*/ 94848 w 10091694"/>
              <a:gd name="connsiteY5" fmla="*/ 417461 h 5063203"/>
              <a:gd name="connsiteX6" fmla="*/ 0 w 10091694"/>
              <a:gd name="connsiteY6" fmla="*/ 8626 h 5063203"/>
              <a:gd name="connsiteX0" fmla="*/ 0 w 10091694"/>
              <a:gd name="connsiteY0" fmla="*/ 0 h 5054577"/>
              <a:gd name="connsiteX1" fmla="*/ 9227229 w 10091694"/>
              <a:gd name="connsiteY1" fmla="*/ 419077 h 5054577"/>
              <a:gd name="connsiteX2" fmla="*/ 9886112 w 10091694"/>
              <a:gd name="connsiteY2" fmla="*/ 2304581 h 5054577"/>
              <a:gd name="connsiteX3" fmla="*/ 9224100 w 10091694"/>
              <a:gd name="connsiteY3" fmla="*/ 5054577 h 5054577"/>
              <a:gd name="connsiteX4" fmla="*/ 741872 w 10091694"/>
              <a:gd name="connsiteY4" fmla="*/ 2397425 h 5054577"/>
              <a:gd name="connsiteX5" fmla="*/ 94848 w 10091694"/>
              <a:gd name="connsiteY5" fmla="*/ 408835 h 5054577"/>
              <a:gd name="connsiteX6" fmla="*/ 0 w 10091694"/>
              <a:gd name="connsiteY6" fmla="*/ 0 h 5054577"/>
              <a:gd name="connsiteX0" fmla="*/ 0 w 9227229"/>
              <a:gd name="connsiteY0" fmla="*/ 0 h 5054577"/>
              <a:gd name="connsiteX1" fmla="*/ 9227229 w 9227229"/>
              <a:gd name="connsiteY1" fmla="*/ 419077 h 5054577"/>
              <a:gd name="connsiteX2" fmla="*/ 9224100 w 9227229"/>
              <a:gd name="connsiteY2" fmla="*/ 5054577 h 5054577"/>
              <a:gd name="connsiteX3" fmla="*/ 741872 w 9227229"/>
              <a:gd name="connsiteY3" fmla="*/ 2397425 h 5054577"/>
              <a:gd name="connsiteX4" fmla="*/ 94848 w 9227229"/>
              <a:gd name="connsiteY4" fmla="*/ 408835 h 5054577"/>
              <a:gd name="connsiteX5" fmla="*/ 0 w 9227229"/>
              <a:gd name="connsiteY5" fmla="*/ 0 h 5054577"/>
              <a:gd name="connsiteX0" fmla="*/ 0 w 9132381"/>
              <a:gd name="connsiteY0" fmla="*/ 0 h 4645742"/>
              <a:gd name="connsiteX1" fmla="*/ 9132381 w 9132381"/>
              <a:gd name="connsiteY1" fmla="*/ 10242 h 4645742"/>
              <a:gd name="connsiteX2" fmla="*/ 9129252 w 9132381"/>
              <a:gd name="connsiteY2" fmla="*/ 4645742 h 4645742"/>
              <a:gd name="connsiteX3" fmla="*/ 647024 w 9132381"/>
              <a:gd name="connsiteY3" fmla="*/ 1988590 h 4645742"/>
              <a:gd name="connsiteX4" fmla="*/ 0 w 9132381"/>
              <a:gd name="connsiteY4" fmla="*/ 0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381" h="4645742">
                <a:moveTo>
                  <a:pt x="0" y="0"/>
                </a:moveTo>
                <a:lnTo>
                  <a:pt x="9132381" y="10242"/>
                </a:lnTo>
                <a:lnTo>
                  <a:pt x="9129252" y="4645742"/>
                </a:lnTo>
                <a:lnTo>
                  <a:pt x="647024" y="1988590"/>
                </a:lnTo>
                <a:lnTo>
                  <a:pt x="0" y="0"/>
                </a:lnTo>
                <a:close/>
              </a:path>
            </a:pathLst>
          </a:custGeom>
          <a:solidFill>
            <a:srgbClr val="AFD8ED">
              <a:alpha val="10196"/>
            </a:srgbClr>
          </a:solidFill>
        </p:spPr>
        <p:txBody>
          <a:bodyPr anchor="ctr"/>
          <a:lstStyle>
            <a:lvl1pPr marL="0" indent="0" algn="ctr">
              <a:buNone/>
              <a:defRPr>
                <a:solidFill>
                  <a:srgbClr val="545454"/>
                </a:solidFill>
              </a:defRPr>
            </a:lvl1pPr>
          </a:lstStyle>
          <a:p>
            <a:endParaRPr lang="en-BE" dirty="0"/>
          </a:p>
        </p:txBody>
      </p:sp>
      <p:sp>
        <p:nvSpPr>
          <p:cNvPr id="3" name="Subtitle 2">
            <a:extLst>
              <a:ext uri="{FF2B5EF4-FFF2-40B4-BE49-F238E27FC236}">
                <a16:creationId xmlns:a16="http://schemas.microsoft.com/office/drawing/2014/main" id="{4EE69DA8-BCF7-694F-B1AD-16A00BB01A93}"/>
              </a:ext>
            </a:extLst>
          </p:cNvPr>
          <p:cNvSpPr>
            <a:spLocks noGrp="1"/>
          </p:cNvSpPr>
          <p:nvPr>
            <p:ph type="subTitle" idx="1" hasCustomPrompt="1"/>
          </p:nvPr>
        </p:nvSpPr>
        <p:spPr>
          <a:xfrm>
            <a:off x="1786587" y="4314694"/>
            <a:ext cx="5761413" cy="1519393"/>
          </a:xfrm>
          <a:noFill/>
          <a:ln w="25400">
            <a:noFill/>
          </a:ln>
          <a:effectLst/>
        </p:spPr>
        <p:txBody>
          <a:bodyPr anchor="t">
            <a:normAutofit/>
          </a:bodyPr>
          <a:lstStyle>
            <a:lvl1pPr marL="0" indent="0" algn="l">
              <a:lnSpc>
                <a:spcPct val="150000"/>
              </a:lnSpc>
              <a:buNone/>
              <a:defRPr sz="1800">
                <a:solidFill>
                  <a:srgbClr val="5454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 </a:t>
            </a:r>
            <a:endParaRPr lang="en-BE" dirty="0"/>
          </a:p>
        </p:txBody>
      </p:sp>
      <p:sp>
        <p:nvSpPr>
          <p:cNvPr id="13" name="Rectangle 12">
            <a:extLst>
              <a:ext uri="{FF2B5EF4-FFF2-40B4-BE49-F238E27FC236}">
                <a16:creationId xmlns:a16="http://schemas.microsoft.com/office/drawing/2014/main" id="{CED1A815-0D87-754E-B4CF-9C7CD2796D65}"/>
              </a:ext>
            </a:extLst>
          </p:cNvPr>
          <p:cNvSpPr/>
          <p:nvPr userDrawn="1"/>
        </p:nvSpPr>
        <p:spPr>
          <a:xfrm>
            <a:off x="1499263" y="4483862"/>
            <a:ext cx="45719" cy="1643051"/>
          </a:xfrm>
          <a:prstGeom prst="rect">
            <a:avLst/>
          </a:prstGeom>
          <a:solidFill>
            <a:srgbClr val="AFD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8" name="Text Placeholder 7">
            <a:extLst>
              <a:ext uri="{FF2B5EF4-FFF2-40B4-BE49-F238E27FC236}">
                <a16:creationId xmlns:a16="http://schemas.microsoft.com/office/drawing/2014/main" id="{E521D610-C921-4645-94DC-BE9CD8D3A5CC}"/>
              </a:ext>
            </a:extLst>
          </p:cNvPr>
          <p:cNvSpPr>
            <a:spLocks noGrp="1"/>
          </p:cNvSpPr>
          <p:nvPr>
            <p:ph type="body" sz="quarter" idx="13" hasCustomPrompt="1"/>
          </p:nvPr>
        </p:nvSpPr>
        <p:spPr>
          <a:xfrm>
            <a:off x="2566988" y="5834087"/>
            <a:ext cx="4981012" cy="412750"/>
          </a:xfrm>
        </p:spPr>
        <p:txBody>
          <a:bodyPr>
            <a:normAutofit/>
          </a:bodyPr>
          <a:lstStyle>
            <a:lvl1pPr marL="0" indent="0">
              <a:buNone/>
              <a:defRPr sz="1400">
                <a:solidFill>
                  <a:srgbClr val="545454"/>
                </a:solidFill>
              </a:defRPr>
            </a:lvl1pPr>
          </a:lstStyle>
          <a:p>
            <a:pPr lvl="0"/>
            <a:r>
              <a:rPr lang="en-GB" dirty="0"/>
              <a:t>Add Division/Unit/… and change label in front</a:t>
            </a:r>
            <a:endParaRPr lang="en-BE" dirty="0"/>
          </a:p>
        </p:txBody>
      </p:sp>
      <p:sp>
        <p:nvSpPr>
          <p:cNvPr id="2" name="Title 1">
            <a:extLst>
              <a:ext uri="{FF2B5EF4-FFF2-40B4-BE49-F238E27FC236}">
                <a16:creationId xmlns:a16="http://schemas.microsoft.com/office/drawing/2014/main" id="{BCE84C19-CBE9-374A-B18E-841555DEF412}"/>
              </a:ext>
            </a:extLst>
          </p:cNvPr>
          <p:cNvSpPr>
            <a:spLocks noGrp="1"/>
          </p:cNvSpPr>
          <p:nvPr>
            <p:ph type="ctrTitle"/>
          </p:nvPr>
        </p:nvSpPr>
        <p:spPr>
          <a:xfrm>
            <a:off x="1070120" y="1923442"/>
            <a:ext cx="7192753" cy="2387600"/>
          </a:xfrm>
        </p:spPr>
        <p:txBody>
          <a:bodyPr anchor="b">
            <a:normAutofit/>
          </a:bodyPr>
          <a:lstStyle>
            <a:lvl1pPr algn="l">
              <a:lnSpc>
                <a:spcPct val="100000"/>
              </a:lnSpc>
              <a:defRPr sz="5400"/>
            </a:lvl1pPr>
          </a:lstStyle>
          <a:p>
            <a:r>
              <a:rPr lang="en-GB" dirty="0"/>
              <a:t>Click to edit Master title style</a:t>
            </a:r>
            <a:endParaRPr lang="en-BE" dirty="0"/>
          </a:p>
        </p:txBody>
      </p:sp>
      <p:sp>
        <p:nvSpPr>
          <p:cNvPr id="14" name="Text Placeholder 13">
            <a:extLst>
              <a:ext uri="{FF2B5EF4-FFF2-40B4-BE49-F238E27FC236}">
                <a16:creationId xmlns:a16="http://schemas.microsoft.com/office/drawing/2014/main" id="{E45601A6-C54D-FA46-96D8-A2AAFAD3FB0A}"/>
              </a:ext>
            </a:extLst>
          </p:cNvPr>
          <p:cNvSpPr>
            <a:spLocks noGrp="1"/>
          </p:cNvSpPr>
          <p:nvPr>
            <p:ph type="body" sz="quarter" idx="15" hasCustomPrompt="1"/>
          </p:nvPr>
        </p:nvSpPr>
        <p:spPr>
          <a:xfrm>
            <a:off x="1785938" y="5837238"/>
            <a:ext cx="781050" cy="412750"/>
          </a:xfrm>
        </p:spPr>
        <p:txBody>
          <a:bodyPr>
            <a:normAutofit/>
          </a:bodyPr>
          <a:lstStyle>
            <a:lvl1pPr marL="0" indent="0">
              <a:buNone/>
              <a:defRPr sz="1200">
                <a:solidFill>
                  <a:srgbClr val="45A4D6"/>
                </a:solidFill>
              </a:defRPr>
            </a:lvl1pPr>
          </a:lstStyle>
          <a:p>
            <a:pPr lvl="0"/>
            <a:r>
              <a:rPr lang="en-BE" dirty="0"/>
              <a:t>LABEL</a:t>
            </a:r>
          </a:p>
        </p:txBody>
      </p:sp>
      <p:sp>
        <p:nvSpPr>
          <p:cNvPr id="9" name="TextBox 8">
            <a:extLst>
              <a:ext uri="{FF2B5EF4-FFF2-40B4-BE49-F238E27FC236}">
                <a16:creationId xmlns:a16="http://schemas.microsoft.com/office/drawing/2014/main" id="{4BF8FEBE-A466-6D4D-9409-309C4644ABD0}"/>
              </a:ext>
            </a:extLst>
          </p:cNvPr>
          <p:cNvSpPr txBox="1"/>
          <p:nvPr userDrawn="1"/>
        </p:nvSpPr>
        <p:spPr bwMode="auto">
          <a:xfrm>
            <a:off x="1440000" y="221092"/>
            <a:ext cx="5400000" cy="471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GB" altLang="en-US" sz="1000" dirty="0">
                <a:solidFill>
                  <a:srgbClr val="545454"/>
                </a:solidFill>
                <a:latin typeface="Arial" panose="020B0604020202020204" pitchFamily="34" charset="0"/>
                <a:cs typeface="Arial" panose="020B0604020202020204" pitchFamily="34" charset="0"/>
              </a:rPr>
              <a:t>NORTH ATLANTIC TREATY ORGANIZATION</a:t>
            </a:r>
            <a:br>
              <a:rPr lang="en-GB" altLang="en-US" sz="1000" dirty="0">
                <a:solidFill>
                  <a:srgbClr val="545454"/>
                </a:solidFill>
                <a:latin typeface="Arial" panose="020B0604020202020204" pitchFamily="34" charset="0"/>
                <a:cs typeface="Arial" panose="020B0604020202020204" pitchFamily="34" charset="0"/>
              </a:rPr>
            </a:br>
            <a:r>
              <a:rPr lang="en-GB" altLang="en-US" sz="1000" dirty="0">
                <a:solidFill>
                  <a:srgbClr val="545454"/>
                </a:solidFill>
                <a:latin typeface="Arial" panose="020B0604020202020204" pitchFamily="34" charset="0"/>
                <a:cs typeface="Arial" panose="020B0604020202020204" pitchFamily="34" charset="0"/>
              </a:rPr>
              <a:t>ORGANISATION DU TRAITÉ DE L’ATLANTIQUE NORD</a:t>
            </a:r>
          </a:p>
        </p:txBody>
      </p:sp>
    </p:spTree>
    <p:extLst>
      <p:ext uri="{BB962C8B-B14F-4D97-AF65-F5344CB8AC3E}">
        <p14:creationId xmlns:p14="http://schemas.microsoft.com/office/powerpoint/2010/main" val="2913440329"/>
      </p:ext>
    </p:extLst>
  </p:cSld>
  <p:clrMapOvr>
    <a:masterClrMapping/>
  </p:clrMapOvr>
  <p:extLst>
    <p:ext uri="{DCECCB84-F9BA-43D5-87BE-67443E8EF086}">
      <p15:sldGuideLst xmlns:p15="http://schemas.microsoft.com/office/powerpoint/2012/main">
        <p15:guide id="1" pos="7355" userDrawn="1">
          <p15:clr>
            <a:srgbClr val="FBAE40"/>
          </p15:clr>
        </p15:guide>
        <p15:guide id="2" pos="325" userDrawn="1">
          <p15:clr>
            <a:srgbClr val="FBAE40"/>
          </p15:clr>
        </p15:guide>
        <p15:guide id="3" orient="horz" pos="346" userDrawn="1">
          <p15:clr>
            <a:srgbClr val="FBAE40"/>
          </p15:clr>
        </p15:guide>
        <p15:guide id="4" orient="horz" pos="3974" userDrawn="1">
          <p15:clr>
            <a:srgbClr val="FBAE40"/>
          </p15:clr>
        </p15:guide>
        <p15:guide id="5" pos="665" userDrawn="1">
          <p15:clr>
            <a:srgbClr val="FBAE40"/>
          </p15:clr>
        </p15:guide>
        <p15:guide id="6" orient="horz" pos="2160" userDrawn="1">
          <p15:clr>
            <a:srgbClr val="FBAE40"/>
          </p15:clr>
        </p15:guide>
        <p15:guide id="7" pos="91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0D1ED6DF-FF59-A74E-833B-F2FCF86C83A2}"/>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7" name="Slide Number Placeholder 5">
            <a:extLst>
              <a:ext uri="{FF2B5EF4-FFF2-40B4-BE49-F238E27FC236}">
                <a16:creationId xmlns:a16="http://schemas.microsoft.com/office/drawing/2014/main" id="{FDC2BAE2-C0DF-D646-B902-64573BF7DB46}"/>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16915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5" name="Content Placeholder 25">
            <a:extLst>
              <a:ext uri="{FF2B5EF4-FFF2-40B4-BE49-F238E27FC236}">
                <a16:creationId xmlns:a16="http://schemas.microsoft.com/office/drawing/2014/main" id="{660AF5F3-395B-C04B-B7C0-C4E21B5E2071}"/>
              </a:ext>
            </a:extLst>
          </p:cNvPr>
          <p:cNvGraphicFramePr>
            <a:graphicFrameLocks/>
          </p:cNvGraphicFramePr>
          <p:nvPr userDrawn="1">
            <p:extLst>
              <p:ext uri="{D42A27DB-BD31-4B8C-83A1-F6EECF244321}">
                <p14:modId xmlns:p14="http://schemas.microsoft.com/office/powerpoint/2010/main" val="2671541117"/>
              </p:ext>
            </p:extLst>
          </p:nvPr>
        </p:nvGraphicFramePr>
        <p:xfrm>
          <a:off x="6097441" y="2651917"/>
          <a:ext cx="4398818" cy="3378142"/>
        </p:xfrm>
        <a:graphic>
          <a:graphicData uri="http://schemas.openxmlformats.org/drawingml/2006/chart">
            <c:chart xmlns:c="http://schemas.openxmlformats.org/drawingml/2006/chart" xmlns:r="http://schemas.openxmlformats.org/officeDocument/2006/relationships" r:id="rId3"/>
          </a:graphicData>
        </a:graphic>
      </p:graphicFrame>
      <p:sp>
        <p:nvSpPr>
          <p:cNvPr id="4" name="Chart Placeholder 3">
            <a:extLst>
              <a:ext uri="{FF2B5EF4-FFF2-40B4-BE49-F238E27FC236}">
                <a16:creationId xmlns:a16="http://schemas.microsoft.com/office/drawing/2014/main" id="{D70CDD05-2C9D-AD41-B946-3A22CC6FEF45}"/>
              </a:ext>
            </a:extLst>
          </p:cNvPr>
          <p:cNvSpPr>
            <a:spLocks noGrp="1"/>
          </p:cNvSpPr>
          <p:nvPr>
            <p:ph type="chart" sz="quarter" idx="18"/>
          </p:nvPr>
        </p:nvSpPr>
        <p:spPr>
          <a:xfrm>
            <a:off x="1267690" y="2651918"/>
            <a:ext cx="4398818" cy="3378142"/>
          </a:xfrm>
        </p:spPr>
        <p:txBody>
          <a:bodyPr/>
          <a:lstStyle/>
          <a:p>
            <a:endParaRPr lang="en-BE" dirty="0"/>
          </a:p>
        </p:txBody>
      </p:sp>
      <p:sp>
        <p:nvSpPr>
          <p:cNvPr id="2" name="Title 1">
            <a:extLst>
              <a:ext uri="{FF2B5EF4-FFF2-40B4-BE49-F238E27FC236}">
                <a16:creationId xmlns:a16="http://schemas.microsoft.com/office/drawing/2014/main" id="{E3552B32-4B01-E647-A789-75D4BB3FC9C9}"/>
              </a:ext>
            </a:extLst>
          </p:cNvPr>
          <p:cNvSpPr>
            <a:spLocks noGrp="1"/>
          </p:cNvSpPr>
          <p:nvPr>
            <p:ph type="title"/>
          </p:nvPr>
        </p:nvSpPr>
        <p:spPr/>
        <p:txBody>
          <a:bodyPr/>
          <a:lstStyle/>
          <a:p>
            <a:r>
              <a:rPr lang="en-GB" dirty="0"/>
              <a:t>Click to edit Master title style</a:t>
            </a:r>
            <a:endParaRPr lang="en-BE" dirty="0"/>
          </a:p>
        </p:txBody>
      </p:sp>
      <p:sp>
        <p:nvSpPr>
          <p:cNvPr id="5" name="Footer Placeholder 4">
            <a:extLst>
              <a:ext uri="{FF2B5EF4-FFF2-40B4-BE49-F238E27FC236}">
                <a16:creationId xmlns:a16="http://schemas.microsoft.com/office/drawing/2014/main" id="{A436C765-45C9-C441-81D1-86CB0B7C08B7}"/>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8" name="Slide Number Placeholder 5">
            <a:extLst>
              <a:ext uri="{FF2B5EF4-FFF2-40B4-BE49-F238E27FC236}">
                <a16:creationId xmlns:a16="http://schemas.microsoft.com/office/drawing/2014/main" id="{3F5CF2AE-CAF3-054A-AF03-271ECC7EAA1C}"/>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graphicFrame>
        <p:nvGraphicFramePr>
          <p:cNvPr id="10" name="Content Placeholder 25">
            <a:extLst>
              <a:ext uri="{FF2B5EF4-FFF2-40B4-BE49-F238E27FC236}">
                <a16:creationId xmlns:a16="http://schemas.microsoft.com/office/drawing/2014/main" id="{87F10C19-9C47-5B46-97A2-15131427E3E7}"/>
              </a:ext>
            </a:extLst>
          </p:cNvPr>
          <p:cNvGraphicFramePr>
            <a:graphicFrameLocks/>
          </p:cNvGraphicFramePr>
          <p:nvPr userDrawn="1">
            <p:extLst>
              <p:ext uri="{D42A27DB-BD31-4B8C-83A1-F6EECF244321}">
                <p14:modId xmlns:p14="http://schemas.microsoft.com/office/powerpoint/2010/main" val="3769810310"/>
              </p:ext>
            </p:extLst>
          </p:nvPr>
        </p:nvGraphicFramePr>
        <p:xfrm>
          <a:off x="1267691" y="2651917"/>
          <a:ext cx="4398818" cy="33781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ontent Placeholder 25">
            <a:extLst>
              <a:ext uri="{FF2B5EF4-FFF2-40B4-BE49-F238E27FC236}">
                <a16:creationId xmlns:a16="http://schemas.microsoft.com/office/drawing/2014/main" id="{9FF65E60-B7E9-7D4F-826B-05ACAD2E5AA8}"/>
              </a:ext>
            </a:extLst>
          </p:cNvPr>
          <p:cNvGraphicFramePr>
            <a:graphicFrameLocks/>
          </p:cNvGraphicFramePr>
          <p:nvPr userDrawn="1">
            <p:extLst>
              <p:ext uri="{D42A27DB-BD31-4B8C-83A1-F6EECF244321}">
                <p14:modId xmlns:p14="http://schemas.microsoft.com/office/powerpoint/2010/main" val="3769810310"/>
              </p:ext>
            </p:extLst>
          </p:nvPr>
        </p:nvGraphicFramePr>
        <p:xfrm>
          <a:off x="6097441" y="2651917"/>
          <a:ext cx="4398818" cy="3378142"/>
        </p:xfrm>
        <a:graphic>
          <a:graphicData uri="http://schemas.openxmlformats.org/drawingml/2006/chart">
            <c:chart xmlns:c="http://schemas.openxmlformats.org/drawingml/2006/chart" xmlns:r="http://schemas.openxmlformats.org/officeDocument/2006/relationships" r:id="rId5"/>
          </a:graphicData>
        </a:graphic>
      </p:graphicFrame>
      <p:sp>
        <p:nvSpPr>
          <p:cNvPr id="7" name="Chart Placeholder 6">
            <a:extLst>
              <a:ext uri="{FF2B5EF4-FFF2-40B4-BE49-F238E27FC236}">
                <a16:creationId xmlns:a16="http://schemas.microsoft.com/office/drawing/2014/main" id="{E548A333-8913-584B-A4DE-084F4804C6DF}"/>
              </a:ext>
            </a:extLst>
          </p:cNvPr>
          <p:cNvSpPr>
            <a:spLocks noGrp="1"/>
          </p:cNvSpPr>
          <p:nvPr>
            <p:ph type="chart" sz="quarter" idx="19"/>
          </p:nvPr>
        </p:nvSpPr>
        <p:spPr>
          <a:xfrm>
            <a:off x="6097441" y="2651916"/>
            <a:ext cx="4398817" cy="3378143"/>
          </a:xfrm>
        </p:spPr>
        <p:txBody>
          <a:bodyPr/>
          <a:lstStyle/>
          <a:p>
            <a:endParaRPr lang="en-BE"/>
          </a:p>
        </p:txBody>
      </p:sp>
    </p:spTree>
    <p:extLst>
      <p:ext uri="{BB962C8B-B14F-4D97-AF65-F5344CB8AC3E}">
        <p14:creationId xmlns:p14="http://schemas.microsoft.com/office/powerpoint/2010/main" val="160618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2B32-4B01-E647-A789-75D4BB3FC9C9}"/>
              </a:ext>
            </a:extLst>
          </p:cNvPr>
          <p:cNvSpPr>
            <a:spLocks noGrp="1"/>
          </p:cNvSpPr>
          <p:nvPr>
            <p:ph type="title"/>
          </p:nvPr>
        </p:nvSpPr>
        <p:spPr/>
        <p:txBody>
          <a:bodyPr/>
          <a:lstStyle/>
          <a:p>
            <a:r>
              <a:rPr lang="en-GB" dirty="0"/>
              <a:t>Click to edit Master title style</a:t>
            </a:r>
            <a:endParaRPr lang="en-BE" dirty="0"/>
          </a:p>
        </p:txBody>
      </p:sp>
      <p:sp>
        <p:nvSpPr>
          <p:cNvPr id="5" name="Footer Placeholder 4">
            <a:extLst>
              <a:ext uri="{FF2B5EF4-FFF2-40B4-BE49-F238E27FC236}">
                <a16:creationId xmlns:a16="http://schemas.microsoft.com/office/drawing/2014/main" id="{A436C765-45C9-C441-81D1-86CB0B7C08B7}"/>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8" name="Slide Number Placeholder 5">
            <a:extLst>
              <a:ext uri="{FF2B5EF4-FFF2-40B4-BE49-F238E27FC236}">
                <a16:creationId xmlns:a16="http://schemas.microsoft.com/office/drawing/2014/main" id="{3F5CF2AE-CAF3-054A-AF03-271ECC7EAA1C}"/>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
        <p:nvSpPr>
          <p:cNvPr id="7" name="SmartArt Placeholder 6">
            <a:extLst>
              <a:ext uri="{FF2B5EF4-FFF2-40B4-BE49-F238E27FC236}">
                <a16:creationId xmlns:a16="http://schemas.microsoft.com/office/drawing/2014/main" id="{EBA310F8-DC7A-BC43-9251-362ABFCAC01D}"/>
              </a:ext>
            </a:extLst>
          </p:cNvPr>
          <p:cNvSpPr>
            <a:spLocks noGrp="1"/>
          </p:cNvSpPr>
          <p:nvPr>
            <p:ph type="dgm" sz="quarter" idx="18"/>
          </p:nvPr>
        </p:nvSpPr>
        <p:spPr>
          <a:xfrm>
            <a:off x="515938" y="2996952"/>
            <a:ext cx="11160125" cy="1800000"/>
          </a:xfrm>
        </p:spPr>
        <p:txBody>
          <a:bodyPr/>
          <a:lstStyle>
            <a:lvl1pPr>
              <a:defRPr>
                <a:latin typeface="Garamond" panose="02020404030301010803" pitchFamily="18" charset="0"/>
              </a:defRPr>
            </a:lvl1pPr>
          </a:lstStyle>
          <a:p>
            <a:endParaRPr lang="en-BE" dirty="0"/>
          </a:p>
        </p:txBody>
      </p:sp>
    </p:spTree>
    <p:extLst>
      <p:ext uri="{BB962C8B-B14F-4D97-AF65-F5344CB8AC3E}">
        <p14:creationId xmlns:p14="http://schemas.microsoft.com/office/powerpoint/2010/main" val="1129211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50A1-80AA-4540-867E-9337914D1645}"/>
              </a:ext>
            </a:extLst>
          </p:cNvPr>
          <p:cNvSpPr>
            <a:spLocks noGrp="1"/>
          </p:cNvSpPr>
          <p:nvPr>
            <p:ph type="title"/>
          </p:nvPr>
        </p:nvSpPr>
        <p:spPr>
          <a:xfrm>
            <a:off x="522233" y="1247774"/>
            <a:ext cx="3932237" cy="1069975"/>
          </a:xfrm>
        </p:spPr>
        <p:txBody>
          <a:bodyPr anchor="b"/>
          <a:lstStyle>
            <a:lvl1pPr>
              <a:defRPr sz="3200"/>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55392917-C80D-0645-B785-B6B129FA74F5}"/>
              </a:ext>
            </a:extLst>
          </p:cNvPr>
          <p:cNvSpPr>
            <a:spLocks noGrp="1"/>
          </p:cNvSpPr>
          <p:nvPr>
            <p:ph idx="1"/>
          </p:nvPr>
        </p:nvSpPr>
        <p:spPr>
          <a:xfrm>
            <a:off x="5183188" y="1166813"/>
            <a:ext cx="6172200" cy="4962526"/>
          </a:xfrm>
        </p:spPr>
        <p:txBody>
          <a:bodyPr/>
          <a:lstStyle>
            <a:lvl1pPr>
              <a:defRPr sz="2400"/>
            </a:lvl1pPr>
            <a:lvl2pPr>
              <a:defRPr sz="2000"/>
            </a:lvl2pPr>
            <a:lvl3pPr>
              <a:defRPr sz="1800"/>
            </a:lvl3pPr>
            <a:lvl4pPr>
              <a:defRPr sz="16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585E5D54-8724-9B4C-B479-706A97DF72DC}"/>
              </a:ext>
            </a:extLst>
          </p:cNvPr>
          <p:cNvSpPr>
            <a:spLocks noGrp="1"/>
          </p:cNvSpPr>
          <p:nvPr>
            <p:ph type="body" sz="half" idx="2"/>
          </p:nvPr>
        </p:nvSpPr>
        <p:spPr>
          <a:xfrm>
            <a:off x="522233" y="231775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01662CC6-465C-4A42-BFF8-83D38E994D12}"/>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0" name="Slide Number Placeholder 5">
            <a:extLst>
              <a:ext uri="{FF2B5EF4-FFF2-40B4-BE49-F238E27FC236}">
                <a16:creationId xmlns:a16="http://schemas.microsoft.com/office/drawing/2014/main" id="{3F18D5C7-803B-E84A-BEDB-AFCEC6FE9849}"/>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464240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854C744-C537-8445-893C-CE55E502E8A8}"/>
              </a:ext>
            </a:extLst>
          </p:cNvPr>
          <p:cNvSpPr>
            <a:spLocks noGrp="1"/>
          </p:cNvSpPr>
          <p:nvPr>
            <p:ph type="pic" idx="1"/>
          </p:nvPr>
        </p:nvSpPr>
        <p:spPr>
          <a:xfrm>
            <a:off x="5183188" y="987425"/>
            <a:ext cx="6172200" cy="4873625"/>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10" name="Title 1">
            <a:extLst>
              <a:ext uri="{FF2B5EF4-FFF2-40B4-BE49-F238E27FC236}">
                <a16:creationId xmlns:a16="http://schemas.microsoft.com/office/drawing/2014/main" id="{66136E74-530E-CF40-8523-50A97C1F702A}"/>
              </a:ext>
            </a:extLst>
          </p:cNvPr>
          <p:cNvSpPr>
            <a:spLocks noGrp="1"/>
          </p:cNvSpPr>
          <p:nvPr>
            <p:ph type="title"/>
          </p:nvPr>
        </p:nvSpPr>
        <p:spPr>
          <a:xfrm>
            <a:off x="522233" y="1247774"/>
            <a:ext cx="3932237" cy="1069975"/>
          </a:xfrm>
        </p:spPr>
        <p:txBody>
          <a:bodyPr anchor="b"/>
          <a:lstStyle>
            <a:lvl1pPr>
              <a:defRPr sz="3200"/>
            </a:lvl1pPr>
          </a:lstStyle>
          <a:p>
            <a:r>
              <a:rPr lang="en-GB" dirty="0"/>
              <a:t>Click to edit Master title style</a:t>
            </a:r>
            <a:endParaRPr lang="en-BE" dirty="0"/>
          </a:p>
        </p:txBody>
      </p:sp>
      <p:sp>
        <p:nvSpPr>
          <p:cNvPr id="11" name="Text Placeholder 3">
            <a:extLst>
              <a:ext uri="{FF2B5EF4-FFF2-40B4-BE49-F238E27FC236}">
                <a16:creationId xmlns:a16="http://schemas.microsoft.com/office/drawing/2014/main" id="{872D5FD3-AE2B-3F45-BEB0-B180C05E5D89}"/>
              </a:ext>
            </a:extLst>
          </p:cNvPr>
          <p:cNvSpPr>
            <a:spLocks noGrp="1"/>
          </p:cNvSpPr>
          <p:nvPr>
            <p:ph type="body" sz="half" idx="2"/>
          </p:nvPr>
        </p:nvSpPr>
        <p:spPr>
          <a:xfrm>
            <a:off x="522233" y="231775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CA37A7F5-EE0D-7146-BDF7-6B4C160EBD7D}"/>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2" name="Slide Number Placeholder 5">
            <a:extLst>
              <a:ext uri="{FF2B5EF4-FFF2-40B4-BE49-F238E27FC236}">
                <a16:creationId xmlns:a16="http://schemas.microsoft.com/office/drawing/2014/main" id="{7AD4BF7A-9D8E-134C-93D6-6AAD43A5196E}"/>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455846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ingl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A837212-5305-A841-8D6C-B0081C0AE9F0}"/>
              </a:ext>
            </a:extLst>
          </p:cNvPr>
          <p:cNvSpPr>
            <a:spLocks noGrp="1"/>
          </p:cNvSpPr>
          <p:nvPr>
            <p:ph type="pic" sz="quarter" idx="12" hasCustomPrompt="1"/>
          </p:nvPr>
        </p:nvSpPr>
        <p:spPr>
          <a:xfrm>
            <a:off x="1055689" y="1089024"/>
            <a:ext cx="10088894" cy="4679951"/>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8894" h="4679951">
                <a:moveTo>
                  <a:pt x="0" y="0"/>
                </a:moveTo>
                <a:lnTo>
                  <a:pt x="10088894" y="10510"/>
                </a:lnTo>
                <a:cubicBezTo>
                  <a:pt x="10086138" y="267009"/>
                  <a:pt x="10072871" y="2215673"/>
                  <a:pt x="10070115" y="2472172"/>
                </a:cubicBezTo>
                <a:lnTo>
                  <a:pt x="5376643" y="2484494"/>
                </a:lnTo>
                <a:lnTo>
                  <a:pt x="5371990" y="4679951"/>
                </a:lnTo>
                <a:lnTo>
                  <a:pt x="0" y="4679951"/>
                </a:lnTo>
                <a:lnTo>
                  <a:pt x="0" y="0"/>
                </a:lnTo>
                <a:close/>
              </a:path>
            </a:pathLst>
          </a:custGeom>
          <a:solidFill>
            <a:srgbClr val="004A91"/>
          </a:solidFill>
        </p:spPr>
        <p:txBody>
          <a:bodyPr anchor="t"/>
          <a:lstStyle>
            <a:lvl1pPr marL="0" indent="0" algn="l">
              <a:buNone/>
              <a:defRPr>
                <a:solidFill>
                  <a:schemeClr val="bg1">
                    <a:lumMod val="95000"/>
                  </a:schemeClr>
                </a:solidFill>
              </a:defRPr>
            </a:lvl1pPr>
          </a:lstStyle>
          <a:p>
            <a:r>
              <a:rPr lang="en-BE" dirty="0"/>
              <a:t>Choose picture</a:t>
            </a:r>
          </a:p>
        </p:txBody>
      </p:sp>
      <p:sp>
        <p:nvSpPr>
          <p:cNvPr id="7" name="Rectangle 6">
            <a:extLst>
              <a:ext uri="{FF2B5EF4-FFF2-40B4-BE49-F238E27FC236}">
                <a16:creationId xmlns:a16="http://schemas.microsoft.com/office/drawing/2014/main" id="{7B8D8AE4-C68B-F147-A1AE-DC7E19D6F874}"/>
              </a:ext>
            </a:extLst>
          </p:cNvPr>
          <p:cNvSpPr/>
          <p:nvPr userDrawn="1"/>
        </p:nvSpPr>
        <p:spPr>
          <a:xfrm>
            <a:off x="6436659" y="3675529"/>
            <a:ext cx="4966447" cy="23128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6651625" y="3836988"/>
            <a:ext cx="5024438" cy="698500"/>
          </a:xfrm>
        </p:spPr>
        <p:txBody>
          <a:bodyPr/>
          <a:lstStyle>
            <a:lvl1pPr marL="0" indent="0">
              <a:buFontTx/>
              <a:buNone/>
              <a:defRPr b="1" i="0">
                <a:solidFill>
                  <a:srgbClr val="001D39"/>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Place here your image title </a:t>
            </a:r>
          </a:p>
        </p:txBody>
      </p:sp>
      <p:sp>
        <p:nvSpPr>
          <p:cNvPr id="10" name="Text Placeholder 8">
            <a:extLst>
              <a:ext uri="{FF2B5EF4-FFF2-40B4-BE49-F238E27FC236}">
                <a16:creationId xmlns:a16="http://schemas.microsoft.com/office/drawing/2014/main" id="{A682E8E6-AEEB-FE44-9904-C6E3E7B3DBEE}"/>
              </a:ext>
            </a:extLst>
          </p:cNvPr>
          <p:cNvSpPr>
            <a:spLocks noGrp="1"/>
          </p:cNvSpPr>
          <p:nvPr>
            <p:ph type="body" sz="quarter" idx="14" hasCustomPrompt="1"/>
          </p:nvPr>
        </p:nvSpPr>
        <p:spPr>
          <a:xfrm>
            <a:off x="6651625" y="4536234"/>
            <a:ext cx="5024438" cy="1452189"/>
          </a:xfrm>
        </p:spPr>
        <p:txBody>
          <a:bodyPr>
            <a:normAutofit/>
          </a:bodyPr>
          <a:lstStyle>
            <a:lvl1pPr marL="0" indent="0">
              <a:lnSpc>
                <a:spcPct val="150000"/>
              </a:lnSpc>
              <a:buFontTx/>
              <a:buNone/>
              <a:defRPr sz="1600" b="0" i="0">
                <a:solidFill>
                  <a:srgbClr val="001D39"/>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2" name="Footer Placeholder 4">
            <a:extLst>
              <a:ext uri="{FF2B5EF4-FFF2-40B4-BE49-F238E27FC236}">
                <a16:creationId xmlns:a16="http://schemas.microsoft.com/office/drawing/2014/main" id="{DE610F55-BE30-1144-94A8-7CBE71D4172D}"/>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3" name="Slide Number Placeholder 5">
            <a:extLst>
              <a:ext uri="{FF2B5EF4-FFF2-40B4-BE49-F238E27FC236}">
                <a16:creationId xmlns:a16="http://schemas.microsoft.com/office/drawing/2014/main" id="{FF71E887-6FEA-674A-A086-6C6D3F763A35}"/>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050563175"/>
      </p:ext>
    </p:extLst>
  </p:cSld>
  <p:clrMapOvr>
    <a:masterClrMapping/>
  </p:clrMapOvr>
  <p:extLst>
    <p:ext uri="{DCECCB84-F9BA-43D5-87BE-67443E8EF086}">
      <p15:sldGuideLst xmlns:p15="http://schemas.microsoft.com/office/powerpoint/2012/main">
        <p15:guide id="1" pos="665" userDrawn="1">
          <p15:clr>
            <a:srgbClr val="FBAE40"/>
          </p15:clr>
        </p15:guide>
        <p15:guide id="2" pos="7015" userDrawn="1">
          <p15:clr>
            <a:srgbClr val="FBAE40"/>
          </p15:clr>
        </p15:guide>
        <p15:guide id="3" orient="horz" pos="686" userDrawn="1">
          <p15:clr>
            <a:srgbClr val="FBAE40"/>
          </p15:clr>
        </p15:guide>
        <p15:guide id="4" orient="horz" pos="36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ingl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A837212-5305-A841-8D6C-B0081C0AE9F0}"/>
              </a:ext>
            </a:extLst>
          </p:cNvPr>
          <p:cNvSpPr>
            <a:spLocks noGrp="1"/>
          </p:cNvSpPr>
          <p:nvPr>
            <p:ph type="pic" sz="quarter" idx="12" hasCustomPrompt="1"/>
          </p:nvPr>
        </p:nvSpPr>
        <p:spPr>
          <a:xfrm>
            <a:off x="1055689" y="1089024"/>
            <a:ext cx="10088894" cy="4679951"/>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10078465 w 10088894"/>
              <a:gd name="connsiteY3" fmla="*/ 4674539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10078465 w 10088894"/>
              <a:gd name="connsiteY3" fmla="*/ 4674539 h 4679951"/>
              <a:gd name="connsiteX4" fmla="*/ 0 w 10088894"/>
              <a:gd name="connsiteY4" fmla="*/ 4679951 h 4679951"/>
              <a:gd name="connsiteX5" fmla="*/ 0 w 10088894"/>
              <a:gd name="connsiteY5" fmla="*/ 0 h 467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894" h="4679951">
                <a:moveTo>
                  <a:pt x="0" y="0"/>
                </a:moveTo>
                <a:lnTo>
                  <a:pt x="10088894" y="10510"/>
                </a:lnTo>
                <a:cubicBezTo>
                  <a:pt x="10086138" y="267009"/>
                  <a:pt x="10072871" y="2215673"/>
                  <a:pt x="10070115" y="2472172"/>
                </a:cubicBezTo>
                <a:cubicBezTo>
                  <a:pt x="10072898" y="3206294"/>
                  <a:pt x="10075682" y="3940417"/>
                  <a:pt x="10078465" y="4674539"/>
                </a:cubicBezTo>
                <a:lnTo>
                  <a:pt x="0" y="4679951"/>
                </a:lnTo>
                <a:lnTo>
                  <a:pt x="0" y="0"/>
                </a:lnTo>
                <a:close/>
              </a:path>
            </a:pathLst>
          </a:custGeom>
          <a:solidFill>
            <a:srgbClr val="004A91"/>
          </a:solidFill>
        </p:spPr>
        <p:txBody>
          <a:bodyPr anchor="t"/>
          <a:lstStyle>
            <a:lvl1pPr marL="0" indent="0" algn="l">
              <a:buNone/>
              <a:defRPr>
                <a:solidFill>
                  <a:schemeClr val="bg1">
                    <a:lumMod val="95000"/>
                  </a:schemeClr>
                </a:solidFill>
              </a:defRPr>
            </a:lvl1pPr>
          </a:lstStyle>
          <a:p>
            <a:r>
              <a:rPr lang="en-BE" dirty="0"/>
              <a:t>Choose picture</a:t>
            </a:r>
          </a:p>
        </p:txBody>
      </p:sp>
      <p:sp>
        <p:nvSpPr>
          <p:cNvPr id="12" name="Footer Placeholder 4">
            <a:extLst>
              <a:ext uri="{FF2B5EF4-FFF2-40B4-BE49-F238E27FC236}">
                <a16:creationId xmlns:a16="http://schemas.microsoft.com/office/drawing/2014/main" id="{DE610F55-BE30-1144-94A8-7CBE71D4172D}"/>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3" name="Slide Number Placeholder 5">
            <a:extLst>
              <a:ext uri="{FF2B5EF4-FFF2-40B4-BE49-F238E27FC236}">
                <a16:creationId xmlns:a16="http://schemas.microsoft.com/office/drawing/2014/main" id="{FF71E887-6FEA-674A-A086-6C6D3F763A35}"/>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22260164"/>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686">
          <p15:clr>
            <a:srgbClr val="FBAE40"/>
          </p15:clr>
        </p15:guide>
        <p15:guide id="4" orient="horz" pos="36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2 Column 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A837212-5305-A841-8D6C-B0081C0AE9F0}"/>
              </a:ext>
            </a:extLst>
          </p:cNvPr>
          <p:cNvSpPr>
            <a:spLocks noGrp="1"/>
          </p:cNvSpPr>
          <p:nvPr>
            <p:ph type="pic" sz="quarter" idx="12" hasCustomPrompt="1"/>
          </p:nvPr>
        </p:nvSpPr>
        <p:spPr>
          <a:xfrm>
            <a:off x="1055688" y="1089025"/>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004A91"/>
          </a:solidFill>
        </p:spPr>
        <p:txBody>
          <a:bodyPr anchor="t"/>
          <a:lstStyle>
            <a:lvl1pPr marL="0" indent="0" algn="l">
              <a:buNone/>
              <a:defRPr>
                <a:solidFill>
                  <a:schemeClr val="bg1">
                    <a:lumMod val="95000"/>
                  </a:schemeClr>
                </a:solidFill>
              </a:defRPr>
            </a:lvl1pPr>
          </a:lstStyle>
          <a:p>
            <a:r>
              <a:rPr lang="en-BE" dirty="0"/>
              <a:t>Choose picture</a:t>
            </a:r>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515938" y="3617540"/>
            <a:ext cx="4602162" cy="698500"/>
          </a:xfrm>
        </p:spPr>
        <p:txBody>
          <a:bodyPr/>
          <a:lstStyle>
            <a:lvl1pPr marL="0" indent="0">
              <a:buFontTx/>
              <a:buNone/>
              <a:defRPr b="1" i="0">
                <a:solidFill>
                  <a:srgbClr val="001D39"/>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Place here your image title </a:t>
            </a:r>
          </a:p>
        </p:txBody>
      </p:sp>
      <p:sp>
        <p:nvSpPr>
          <p:cNvPr id="10" name="Text Placeholder 8">
            <a:extLst>
              <a:ext uri="{FF2B5EF4-FFF2-40B4-BE49-F238E27FC236}">
                <a16:creationId xmlns:a16="http://schemas.microsoft.com/office/drawing/2014/main" id="{A682E8E6-AEEB-FE44-9904-C6E3E7B3DBEE}"/>
              </a:ext>
            </a:extLst>
          </p:cNvPr>
          <p:cNvSpPr>
            <a:spLocks noGrp="1"/>
          </p:cNvSpPr>
          <p:nvPr>
            <p:ph type="body" sz="quarter" idx="14" hasCustomPrompt="1"/>
          </p:nvPr>
        </p:nvSpPr>
        <p:spPr>
          <a:xfrm>
            <a:off x="515938" y="4316786"/>
            <a:ext cx="4602162" cy="1801619"/>
          </a:xfrm>
        </p:spPr>
        <p:txBody>
          <a:bodyPr>
            <a:normAutofit/>
          </a:bodyPr>
          <a:lstStyle>
            <a:lvl1pPr marL="0" indent="0">
              <a:lnSpc>
                <a:spcPct val="150000"/>
              </a:lnSpc>
              <a:buFontTx/>
              <a:buNone/>
              <a:defRPr sz="1600" b="0" i="0">
                <a:solidFill>
                  <a:srgbClr val="001D39"/>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2" name="Picture Placeholder 5">
            <a:extLst>
              <a:ext uri="{FF2B5EF4-FFF2-40B4-BE49-F238E27FC236}">
                <a16:creationId xmlns:a16="http://schemas.microsoft.com/office/drawing/2014/main" id="{FA54FFD7-8E71-AF41-BFDF-E5799B07A545}"/>
              </a:ext>
            </a:extLst>
          </p:cNvPr>
          <p:cNvSpPr>
            <a:spLocks noGrp="1"/>
          </p:cNvSpPr>
          <p:nvPr>
            <p:ph type="pic" sz="quarter" idx="15" hasCustomPrompt="1"/>
          </p:nvPr>
        </p:nvSpPr>
        <p:spPr>
          <a:xfrm>
            <a:off x="6772485" y="1076518"/>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004A91"/>
          </a:solidFill>
        </p:spPr>
        <p:txBody>
          <a:bodyPr anchor="t"/>
          <a:lstStyle>
            <a:lvl1pPr marL="0" indent="0" algn="l">
              <a:buNone/>
              <a:defRPr>
                <a:solidFill>
                  <a:schemeClr val="bg1">
                    <a:lumMod val="95000"/>
                  </a:schemeClr>
                </a:solidFill>
              </a:defRPr>
            </a:lvl1pPr>
          </a:lstStyle>
          <a:p>
            <a:r>
              <a:rPr lang="en-BE" dirty="0"/>
              <a:t>Choose picture</a:t>
            </a:r>
          </a:p>
        </p:txBody>
      </p:sp>
      <p:sp>
        <p:nvSpPr>
          <p:cNvPr id="13" name="Text Placeholder 8">
            <a:extLst>
              <a:ext uri="{FF2B5EF4-FFF2-40B4-BE49-F238E27FC236}">
                <a16:creationId xmlns:a16="http://schemas.microsoft.com/office/drawing/2014/main" id="{D3694203-C085-8248-99AE-82E73932464C}"/>
              </a:ext>
            </a:extLst>
          </p:cNvPr>
          <p:cNvSpPr>
            <a:spLocks noGrp="1"/>
          </p:cNvSpPr>
          <p:nvPr>
            <p:ph type="body" sz="quarter" idx="16" hasCustomPrompt="1"/>
          </p:nvPr>
        </p:nvSpPr>
        <p:spPr>
          <a:xfrm>
            <a:off x="6232735" y="3605033"/>
            <a:ext cx="4602162" cy="698500"/>
          </a:xfrm>
        </p:spPr>
        <p:txBody>
          <a:bodyPr/>
          <a:lstStyle>
            <a:lvl1pPr marL="0" indent="0">
              <a:buFontTx/>
              <a:buNone/>
              <a:defRPr b="1" i="0">
                <a:solidFill>
                  <a:srgbClr val="001D39"/>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Place here your image title </a:t>
            </a:r>
          </a:p>
        </p:txBody>
      </p:sp>
      <p:sp>
        <p:nvSpPr>
          <p:cNvPr id="14" name="Text Placeholder 8">
            <a:extLst>
              <a:ext uri="{FF2B5EF4-FFF2-40B4-BE49-F238E27FC236}">
                <a16:creationId xmlns:a16="http://schemas.microsoft.com/office/drawing/2014/main" id="{FD3353F0-690B-E942-A7A4-E533504DF166}"/>
              </a:ext>
            </a:extLst>
          </p:cNvPr>
          <p:cNvSpPr>
            <a:spLocks noGrp="1"/>
          </p:cNvSpPr>
          <p:nvPr>
            <p:ph type="body" sz="quarter" idx="17" hasCustomPrompt="1"/>
          </p:nvPr>
        </p:nvSpPr>
        <p:spPr>
          <a:xfrm>
            <a:off x="6232735" y="4304279"/>
            <a:ext cx="4602162" cy="1801619"/>
          </a:xfrm>
        </p:spPr>
        <p:txBody>
          <a:bodyPr>
            <a:normAutofit/>
          </a:bodyPr>
          <a:lstStyle>
            <a:lvl1pPr marL="0" indent="0">
              <a:lnSpc>
                <a:spcPct val="150000"/>
              </a:lnSpc>
              <a:buFontTx/>
              <a:buNone/>
              <a:defRPr sz="1600" b="0" i="0">
                <a:solidFill>
                  <a:srgbClr val="001D39"/>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5" name="Footer Placeholder 4">
            <a:extLst>
              <a:ext uri="{FF2B5EF4-FFF2-40B4-BE49-F238E27FC236}">
                <a16:creationId xmlns:a16="http://schemas.microsoft.com/office/drawing/2014/main" id="{F2008B75-392B-1A41-81B9-B8F1B8A2A502}"/>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6" name="Slide Number Placeholder 5">
            <a:extLst>
              <a:ext uri="{FF2B5EF4-FFF2-40B4-BE49-F238E27FC236}">
                <a16:creationId xmlns:a16="http://schemas.microsoft.com/office/drawing/2014/main" id="{2F2AC46F-A001-3448-8143-A28C03D45CA0}"/>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111543119"/>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686">
          <p15:clr>
            <a:srgbClr val="FBAE40"/>
          </p15:clr>
        </p15:guide>
        <p15:guide id="4" orient="horz" pos="3634">
          <p15:clr>
            <a:srgbClr val="FBAE40"/>
          </p15:clr>
        </p15:guide>
        <p15:guide id="5" pos="3364" userDrawn="1">
          <p15:clr>
            <a:srgbClr val="FBAE40"/>
          </p15:clr>
        </p15:guide>
        <p15:guide id="6" pos="3749" userDrawn="1">
          <p15:clr>
            <a:srgbClr val="FBAE40"/>
          </p15:clr>
        </p15:guide>
        <p15:guide id="7" orient="horz" pos="259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2 Column 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A837212-5305-A841-8D6C-B0081C0AE9F0}"/>
              </a:ext>
            </a:extLst>
          </p:cNvPr>
          <p:cNvSpPr>
            <a:spLocks noGrp="1"/>
          </p:cNvSpPr>
          <p:nvPr>
            <p:ph type="pic" sz="quarter" idx="12" hasCustomPrompt="1"/>
          </p:nvPr>
        </p:nvSpPr>
        <p:spPr>
          <a:xfrm>
            <a:off x="1055688" y="1089025"/>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004A91"/>
          </a:solidFill>
        </p:spPr>
        <p:txBody>
          <a:bodyPr anchor="t"/>
          <a:lstStyle>
            <a:lvl1pPr marL="0" indent="0" algn="l">
              <a:buNone/>
              <a:defRPr>
                <a:solidFill>
                  <a:schemeClr val="bg1">
                    <a:lumMod val="95000"/>
                  </a:schemeClr>
                </a:solidFill>
              </a:defRPr>
            </a:lvl1pPr>
          </a:lstStyle>
          <a:p>
            <a:r>
              <a:rPr lang="en-BE" dirty="0"/>
              <a:t>Choose picture</a:t>
            </a:r>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515938" y="3617540"/>
            <a:ext cx="4602162" cy="698500"/>
          </a:xfrm>
        </p:spPr>
        <p:txBody>
          <a:bodyPr/>
          <a:lstStyle>
            <a:lvl1pPr marL="0" indent="0">
              <a:buFontTx/>
              <a:buNone/>
              <a:defRPr b="1" i="0">
                <a:solidFill>
                  <a:srgbClr val="001D39"/>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Place here your image title </a:t>
            </a:r>
          </a:p>
        </p:txBody>
      </p:sp>
      <p:sp>
        <p:nvSpPr>
          <p:cNvPr id="10" name="Text Placeholder 8">
            <a:extLst>
              <a:ext uri="{FF2B5EF4-FFF2-40B4-BE49-F238E27FC236}">
                <a16:creationId xmlns:a16="http://schemas.microsoft.com/office/drawing/2014/main" id="{A682E8E6-AEEB-FE44-9904-C6E3E7B3DBEE}"/>
              </a:ext>
            </a:extLst>
          </p:cNvPr>
          <p:cNvSpPr>
            <a:spLocks noGrp="1"/>
          </p:cNvSpPr>
          <p:nvPr>
            <p:ph type="body" sz="quarter" idx="14" hasCustomPrompt="1"/>
          </p:nvPr>
        </p:nvSpPr>
        <p:spPr>
          <a:xfrm>
            <a:off x="515938" y="4709933"/>
            <a:ext cx="4602162" cy="1801619"/>
          </a:xfrm>
        </p:spPr>
        <p:txBody>
          <a:bodyPr>
            <a:normAutofit/>
          </a:bodyPr>
          <a:lstStyle>
            <a:lvl1pPr marL="0" indent="0">
              <a:lnSpc>
                <a:spcPct val="150000"/>
              </a:lnSpc>
              <a:buFontTx/>
              <a:buNone/>
              <a:defRPr sz="1600" b="0" i="0">
                <a:solidFill>
                  <a:srgbClr val="001D39"/>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2" name="Picture Placeholder 5">
            <a:extLst>
              <a:ext uri="{FF2B5EF4-FFF2-40B4-BE49-F238E27FC236}">
                <a16:creationId xmlns:a16="http://schemas.microsoft.com/office/drawing/2014/main" id="{FA54FFD7-8E71-AF41-BFDF-E5799B07A545}"/>
              </a:ext>
            </a:extLst>
          </p:cNvPr>
          <p:cNvSpPr>
            <a:spLocks noGrp="1"/>
          </p:cNvSpPr>
          <p:nvPr>
            <p:ph type="pic" sz="quarter" idx="15" hasCustomPrompt="1"/>
          </p:nvPr>
        </p:nvSpPr>
        <p:spPr>
          <a:xfrm>
            <a:off x="6772485" y="1076518"/>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004A91"/>
          </a:solidFill>
        </p:spPr>
        <p:txBody>
          <a:bodyPr anchor="t"/>
          <a:lstStyle>
            <a:lvl1pPr marL="0" indent="0" algn="l">
              <a:buNone/>
              <a:defRPr>
                <a:solidFill>
                  <a:schemeClr val="bg1">
                    <a:lumMod val="95000"/>
                  </a:schemeClr>
                </a:solidFill>
              </a:defRPr>
            </a:lvl1pPr>
          </a:lstStyle>
          <a:p>
            <a:r>
              <a:rPr lang="en-BE" dirty="0"/>
              <a:t>Choose picture</a:t>
            </a:r>
          </a:p>
        </p:txBody>
      </p:sp>
      <p:sp>
        <p:nvSpPr>
          <p:cNvPr id="13" name="Text Placeholder 8">
            <a:extLst>
              <a:ext uri="{FF2B5EF4-FFF2-40B4-BE49-F238E27FC236}">
                <a16:creationId xmlns:a16="http://schemas.microsoft.com/office/drawing/2014/main" id="{D3694203-C085-8248-99AE-82E73932464C}"/>
              </a:ext>
            </a:extLst>
          </p:cNvPr>
          <p:cNvSpPr>
            <a:spLocks noGrp="1"/>
          </p:cNvSpPr>
          <p:nvPr>
            <p:ph type="body" sz="quarter" idx="16" hasCustomPrompt="1"/>
          </p:nvPr>
        </p:nvSpPr>
        <p:spPr>
          <a:xfrm>
            <a:off x="6232735" y="3605033"/>
            <a:ext cx="4602162" cy="698500"/>
          </a:xfrm>
        </p:spPr>
        <p:txBody>
          <a:bodyPr/>
          <a:lstStyle>
            <a:lvl1pPr marL="0" indent="0">
              <a:buFontTx/>
              <a:buNone/>
              <a:defRPr b="1" i="0">
                <a:solidFill>
                  <a:srgbClr val="001D39"/>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Place here your image title </a:t>
            </a:r>
          </a:p>
        </p:txBody>
      </p:sp>
      <p:sp>
        <p:nvSpPr>
          <p:cNvPr id="14" name="Text Placeholder 8">
            <a:extLst>
              <a:ext uri="{FF2B5EF4-FFF2-40B4-BE49-F238E27FC236}">
                <a16:creationId xmlns:a16="http://schemas.microsoft.com/office/drawing/2014/main" id="{FD3353F0-690B-E942-A7A4-E533504DF166}"/>
              </a:ext>
            </a:extLst>
          </p:cNvPr>
          <p:cNvSpPr>
            <a:spLocks noGrp="1"/>
          </p:cNvSpPr>
          <p:nvPr>
            <p:ph type="body" sz="quarter" idx="17" hasCustomPrompt="1"/>
          </p:nvPr>
        </p:nvSpPr>
        <p:spPr>
          <a:xfrm>
            <a:off x="6232735" y="4697426"/>
            <a:ext cx="4602162" cy="1801619"/>
          </a:xfrm>
        </p:spPr>
        <p:txBody>
          <a:bodyPr>
            <a:normAutofit/>
          </a:bodyPr>
          <a:lstStyle>
            <a:lvl1pPr marL="0" indent="0">
              <a:lnSpc>
                <a:spcPct val="150000"/>
              </a:lnSpc>
              <a:buFontTx/>
              <a:buNone/>
              <a:defRPr sz="1600" b="0" i="0">
                <a:solidFill>
                  <a:srgbClr val="001D39"/>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5" name="Text Placeholder 4">
            <a:extLst>
              <a:ext uri="{FF2B5EF4-FFF2-40B4-BE49-F238E27FC236}">
                <a16:creationId xmlns:a16="http://schemas.microsoft.com/office/drawing/2014/main" id="{F4CB97AA-9189-3C45-98CD-178295F25D9A}"/>
              </a:ext>
            </a:extLst>
          </p:cNvPr>
          <p:cNvSpPr>
            <a:spLocks noGrp="1"/>
          </p:cNvSpPr>
          <p:nvPr>
            <p:ph type="body" sz="quarter" idx="18" hasCustomPrompt="1"/>
          </p:nvPr>
        </p:nvSpPr>
        <p:spPr>
          <a:xfrm>
            <a:off x="515937" y="4338884"/>
            <a:ext cx="4602161" cy="358542"/>
          </a:xfrm>
        </p:spPr>
        <p:txBody>
          <a:bodyPr>
            <a:noAutofit/>
          </a:bodyPr>
          <a:lstStyle>
            <a:lvl1pPr marL="0" indent="0">
              <a:buNone/>
              <a:defRPr sz="1200">
                <a:solidFill>
                  <a:srgbClr val="45A4D6"/>
                </a:solidFill>
              </a:defRPr>
            </a:lvl1pPr>
          </a:lstStyle>
          <a:p>
            <a:pPr lvl="0"/>
            <a:r>
              <a:rPr lang="en-GB" dirty="0"/>
              <a:t>04/04/2020</a:t>
            </a:r>
            <a:endParaRPr lang="en-BE" dirty="0"/>
          </a:p>
        </p:txBody>
      </p:sp>
      <p:sp>
        <p:nvSpPr>
          <p:cNvPr id="16" name="Text Placeholder 4">
            <a:extLst>
              <a:ext uri="{FF2B5EF4-FFF2-40B4-BE49-F238E27FC236}">
                <a16:creationId xmlns:a16="http://schemas.microsoft.com/office/drawing/2014/main" id="{3F2148FE-A34A-5E44-A0E3-FF3BECC7A4CB}"/>
              </a:ext>
            </a:extLst>
          </p:cNvPr>
          <p:cNvSpPr>
            <a:spLocks noGrp="1"/>
          </p:cNvSpPr>
          <p:nvPr>
            <p:ph type="body" sz="quarter" idx="19" hasCustomPrompt="1"/>
          </p:nvPr>
        </p:nvSpPr>
        <p:spPr>
          <a:xfrm>
            <a:off x="6240876" y="4338884"/>
            <a:ext cx="4602161" cy="358542"/>
          </a:xfrm>
        </p:spPr>
        <p:txBody>
          <a:bodyPr>
            <a:noAutofit/>
          </a:bodyPr>
          <a:lstStyle>
            <a:lvl1pPr marL="0" indent="0">
              <a:buNone/>
              <a:defRPr sz="1200">
                <a:solidFill>
                  <a:srgbClr val="45A4D6"/>
                </a:solidFill>
              </a:defRPr>
            </a:lvl1pPr>
          </a:lstStyle>
          <a:p>
            <a:pPr lvl="0"/>
            <a:r>
              <a:rPr lang="en-GB" dirty="0"/>
              <a:t>04/04/2020</a:t>
            </a:r>
            <a:endParaRPr lang="en-BE" dirty="0"/>
          </a:p>
        </p:txBody>
      </p:sp>
      <p:sp>
        <p:nvSpPr>
          <p:cNvPr id="17" name="Footer Placeholder 4">
            <a:extLst>
              <a:ext uri="{FF2B5EF4-FFF2-40B4-BE49-F238E27FC236}">
                <a16:creationId xmlns:a16="http://schemas.microsoft.com/office/drawing/2014/main" id="{113CB47B-AEEC-094C-A57F-100EACC17D47}"/>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8" name="Slide Number Placeholder 5">
            <a:extLst>
              <a:ext uri="{FF2B5EF4-FFF2-40B4-BE49-F238E27FC236}">
                <a16:creationId xmlns:a16="http://schemas.microsoft.com/office/drawing/2014/main" id="{00295F0B-E73E-2F44-8AD2-948678D00F9E}"/>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3538377036"/>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686">
          <p15:clr>
            <a:srgbClr val="FBAE40"/>
          </p15:clr>
        </p15:guide>
        <p15:guide id="4" orient="horz" pos="3634">
          <p15:clr>
            <a:srgbClr val="FBAE40"/>
          </p15:clr>
        </p15:guide>
        <p15:guide id="5" pos="3364">
          <p15:clr>
            <a:srgbClr val="FBAE40"/>
          </p15:clr>
        </p15:guide>
        <p15:guide id="6" pos="3749">
          <p15:clr>
            <a:srgbClr val="FBAE40"/>
          </p15:clr>
        </p15:guide>
        <p15:guide id="7" orient="horz" pos="259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2 Column pictur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04C343-087C-524F-830F-3969246D07E5}"/>
              </a:ext>
            </a:extLst>
          </p:cNvPr>
          <p:cNvSpPr/>
          <p:nvPr userDrawn="1"/>
        </p:nvSpPr>
        <p:spPr>
          <a:xfrm>
            <a:off x="6240877" y="3428999"/>
            <a:ext cx="4824412" cy="2704921"/>
          </a:xfrm>
          <a:prstGeom prst="rect">
            <a:avLst/>
          </a:prstGeom>
          <a:solidFill>
            <a:srgbClr val="00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Rectangle 1">
            <a:extLst>
              <a:ext uri="{FF2B5EF4-FFF2-40B4-BE49-F238E27FC236}">
                <a16:creationId xmlns:a16="http://schemas.microsoft.com/office/drawing/2014/main" id="{367F2593-0F80-E145-BAF0-C444627EEA99}"/>
              </a:ext>
            </a:extLst>
          </p:cNvPr>
          <p:cNvSpPr/>
          <p:nvPr userDrawn="1"/>
        </p:nvSpPr>
        <p:spPr>
          <a:xfrm>
            <a:off x="515939" y="3428999"/>
            <a:ext cx="4824412" cy="2717428"/>
          </a:xfrm>
          <a:prstGeom prst="rect">
            <a:avLst/>
          </a:prstGeom>
          <a:solidFill>
            <a:srgbClr val="00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Picture Placeholder 5">
            <a:extLst>
              <a:ext uri="{FF2B5EF4-FFF2-40B4-BE49-F238E27FC236}">
                <a16:creationId xmlns:a16="http://schemas.microsoft.com/office/drawing/2014/main" id="{EA837212-5305-A841-8D6C-B0081C0AE9F0}"/>
              </a:ext>
            </a:extLst>
          </p:cNvPr>
          <p:cNvSpPr>
            <a:spLocks noGrp="1"/>
          </p:cNvSpPr>
          <p:nvPr>
            <p:ph type="pic" sz="quarter" idx="12" hasCustomPrompt="1"/>
          </p:nvPr>
        </p:nvSpPr>
        <p:spPr>
          <a:xfrm>
            <a:off x="1055688" y="1089025"/>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004A91"/>
          </a:solidFill>
        </p:spPr>
        <p:txBody>
          <a:bodyPr anchor="t"/>
          <a:lstStyle>
            <a:lvl1pPr marL="0" indent="0" algn="l">
              <a:buNone/>
              <a:defRPr>
                <a:solidFill>
                  <a:schemeClr val="bg1">
                    <a:lumMod val="95000"/>
                  </a:schemeClr>
                </a:solidFill>
              </a:defRPr>
            </a:lvl1pPr>
          </a:lstStyle>
          <a:p>
            <a:r>
              <a:rPr lang="en-BE" dirty="0"/>
              <a:t>Choose picture</a:t>
            </a:r>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696517" y="3617540"/>
            <a:ext cx="4495329" cy="698500"/>
          </a:xfrm>
        </p:spPr>
        <p:txBody>
          <a:bodyPr/>
          <a:lstStyle>
            <a:lvl1pPr marL="0" indent="0">
              <a:buFontTx/>
              <a:buNone/>
              <a:defRPr b="1" i="0">
                <a:solidFill>
                  <a:srgbClr val="AFD8ED"/>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Place here your image title </a:t>
            </a:r>
          </a:p>
        </p:txBody>
      </p:sp>
      <p:sp>
        <p:nvSpPr>
          <p:cNvPr id="10" name="Text Placeholder 8">
            <a:extLst>
              <a:ext uri="{FF2B5EF4-FFF2-40B4-BE49-F238E27FC236}">
                <a16:creationId xmlns:a16="http://schemas.microsoft.com/office/drawing/2014/main" id="{A682E8E6-AEEB-FE44-9904-C6E3E7B3DBEE}"/>
              </a:ext>
            </a:extLst>
          </p:cNvPr>
          <p:cNvSpPr>
            <a:spLocks noGrp="1"/>
          </p:cNvSpPr>
          <p:nvPr>
            <p:ph type="body" sz="quarter" idx="14" hasCustomPrompt="1"/>
          </p:nvPr>
        </p:nvSpPr>
        <p:spPr>
          <a:xfrm>
            <a:off x="696517" y="4709933"/>
            <a:ext cx="4495329" cy="1801619"/>
          </a:xfrm>
        </p:spPr>
        <p:txBody>
          <a:bodyPr>
            <a:normAutofit/>
          </a:bodyPr>
          <a:lstStyle>
            <a:lvl1pPr marL="0" indent="0">
              <a:lnSpc>
                <a:spcPct val="150000"/>
              </a:lnSpc>
              <a:buFontTx/>
              <a:buNone/>
              <a:defRPr sz="1600" b="0" i="0">
                <a:solidFill>
                  <a:srgbClr val="FFFFFF"/>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2" name="Picture Placeholder 5">
            <a:extLst>
              <a:ext uri="{FF2B5EF4-FFF2-40B4-BE49-F238E27FC236}">
                <a16:creationId xmlns:a16="http://schemas.microsoft.com/office/drawing/2014/main" id="{FA54FFD7-8E71-AF41-BFDF-E5799B07A545}"/>
              </a:ext>
            </a:extLst>
          </p:cNvPr>
          <p:cNvSpPr>
            <a:spLocks noGrp="1"/>
          </p:cNvSpPr>
          <p:nvPr>
            <p:ph type="pic" sz="quarter" idx="15" hasCustomPrompt="1"/>
          </p:nvPr>
        </p:nvSpPr>
        <p:spPr>
          <a:xfrm>
            <a:off x="6772485" y="1076518"/>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004A91"/>
          </a:solidFill>
        </p:spPr>
        <p:txBody>
          <a:bodyPr anchor="t"/>
          <a:lstStyle>
            <a:lvl1pPr marL="0" indent="0" algn="l">
              <a:buNone/>
              <a:defRPr>
                <a:solidFill>
                  <a:schemeClr val="bg1">
                    <a:lumMod val="95000"/>
                  </a:schemeClr>
                </a:solidFill>
              </a:defRPr>
            </a:lvl1pPr>
          </a:lstStyle>
          <a:p>
            <a:r>
              <a:rPr lang="en-BE" dirty="0"/>
              <a:t>Choose picture</a:t>
            </a:r>
          </a:p>
        </p:txBody>
      </p:sp>
      <p:sp>
        <p:nvSpPr>
          <p:cNvPr id="13" name="Text Placeholder 8">
            <a:extLst>
              <a:ext uri="{FF2B5EF4-FFF2-40B4-BE49-F238E27FC236}">
                <a16:creationId xmlns:a16="http://schemas.microsoft.com/office/drawing/2014/main" id="{D3694203-C085-8248-99AE-82E73932464C}"/>
              </a:ext>
            </a:extLst>
          </p:cNvPr>
          <p:cNvSpPr>
            <a:spLocks noGrp="1"/>
          </p:cNvSpPr>
          <p:nvPr>
            <p:ph type="body" sz="quarter" idx="16" hasCustomPrompt="1"/>
          </p:nvPr>
        </p:nvSpPr>
        <p:spPr>
          <a:xfrm>
            <a:off x="6413313" y="3605033"/>
            <a:ext cx="4435218" cy="698500"/>
          </a:xfrm>
        </p:spPr>
        <p:txBody>
          <a:bodyPr/>
          <a:lstStyle>
            <a:lvl1pPr marL="0" indent="0">
              <a:buFontTx/>
              <a:buNone/>
              <a:defRPr b="1" i="0">
                <a:solidFill>
                  <a:srgbClr val="AFD8ED"/>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Place here your image title </a:t>
            </a:r>
          </a:p>
        </p:txBody>
      </p:sp>
      <p:sp>
        <p:nvSpPr>
          <p:cNvPr id="14" name="Text Placeholder 8">
            <a:extLst>
              <a:ext uri="{FF2B5EF4-FFF2-40B4-BE49-F238E27FC236}">
                <a16:creationId xmlns:a16="http://schemas.microsoft.com/office/drawing/2014/main" id="{FD3353F0-690B-E942-A7A4-E533504DF166}"/>
              </a:ext>
            </a:extLst>
          </p:cNvPr>
          <p:cNvSpPr>
            <a:spLocks noGrp="1"/>
          </p:cNvSpPr>
          <p:nvPr>
            <p:ph type="body" sz="quarter" idx="17" hasCustomPrompt="1"/>
          </p:nvPr>
        </p:nvSpPr>
        <p:spPr>
          <a:xfrm>
            <a:off x="6413313" y="4697426"/>
            <a:ext cx="4435218" cy="1801619"/>
          </a:xfrm>
        </p:spPr>
        <p:txBody>
          <a:bodyPr>
            <a:normAutofit/>
          </a:bodyPr>
          <a:lstStyle>
            <a:lvl1pPr marL="0" indent="0">
              <a:lnSpc>
                <a:spcPct val="150000"/>
              </a:lnSpc>
              <a:buFontTx/>
              <a:buNone/>
              <a:defRPr sz="1600" b="0" i="0">
                <a:solidFill>
                  <a:srgbClr val="FFFFFF"/>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5" name="Text Placeholder 4">
            <a:extLst>
              <a:ext uri="{FF2B5EF4-FFF2-40B4-BE49-F238E27FC236}">
                <a16:creationId xmlns:a16="http://schemas.microsoft.com/office/drawing/2014/main" id="{F4CB97AA-9189-3C45-98CD-178295F25D9A}"/>
              </a:ext>
            </a:extLst>
          </p:cNvPr>
          <p:cNvSpPr>
            <a:spLocks noGrp="1"/>
          </p:cNvSpPr>
          <p:nvPr>
            <p:ph type="body" sz="quarter" idx="18" hasCustomPrompt="1"/>
          </p:nvPr>
        </p:nvSpPr>
        <p:spPr>
          <a:xfrm>
            <a:off x="696516" y="4338884"/>
            <a:ext cx="4469395" cy="358542"/>
          </a:xfrm>
        </p:spPr>
        <p:txBody>
          <a:bodyPr>
            <a:noAutofit/>
          </a:bodyPr>
          <a:lstStyle>
            <a:lvl1pPr marL="0" indent="0">
              <a:buNone/>
              <a:defRPr sz="1200">
                <a:solidFill>
                  <a:srgbClr val="45A4D6"/>
                </a:solidFill>
              </a:defRPr>
            </a:lvl1pPr>
          </a:lstStyle>
          <a:p>
            <a:pPr lvl="0"/>
            <a:r>
              <a:rPr lang="en-GB" dirty="0"/>
              <a:t>04/04/2020</a:t>
            </a:r>
            <a:endParaRPr lang="en-BE" dirty="0"/>
          </a:p>
        </p:txBody>
      </p:sp>
      <p:sp>
        <p:nvSpPr>
          <p:cNvPr id="16" name="Text Placeholder 4">
            <a:extLst>
              <a:ext uri="{FF2B5EF4-FFF2-40B4-BE49-F238E27FC236}">
                <a16:creationId xmlns:a16="http://schemas.microsoft.com/office/drawing/2014/main" id="{3F2148FE-A34A-5E44-A0E3-FF3BECC7A4CB}"/>
              </a:ext>
            </a:extLst>
          </p:cNvPr>
          <p:cNvSpPr>
            <a:spLocks noGrp="1"/>
          </p:cNvSpPr>
          <p:nvPr>
            <p:ph type="body" sz="quarter" idx="19" hasCustomPrompt="1"/>
          </p:nvPr>
        </p:nvSpPr>
        <p:spPr>
          <a:xfrm>
            <a:off x="6413311" y="4338884"/>
            <a:ext cx="4435217" cy="358542"/>
          </a:xfrm>
        </p:spPr>
        <p:txBody>
          <a:bodyPr>
            <a:noAutofit/>
          </a:bodyPr>
          <a:lstStyle>
            <a:lvl1pPr marL="0" indent="0">
              <a:buNone/>
              <a:defRPr sz="1200">
                <a:solidFill>
                  <a:srgbClr val="45A4D6"/>
                </a:solidFill>
              </a:defRPr>
            </a:lvl1pPr>
          </a:lstStyle>
          <a:p>
            <a:pPr lvl="0"/>
            <a:r>
              <a:rPr lang="en-GB" dirty="0"/>
              <a:t>04/04/2020</a:t>
            </a:r>
            <a:endParaRPr lang="en-BE" dirty="0"/>
          </a:p>
        </p:txBody>
      </p:sp>
      <p:sp>
        <p:nvSpPr>
          <p:cNvPr id="18" name="Footer Placeholder 4">
            <a:extLst>
              <a:ext uri="{FF2B5EF4-FFF2-40B4-BE49-F238E27FC236}">
                <a16:creationId xmlns:a16="http://schemas.microsoft.com/office/drawing/2014/main" id="{FD57E253-7FE0-8F4F-A844-1990B4ED3207}"/>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9" name="Slide Number Placeholder 5">
            <a:extLst>
              <a:ext uri="{FF2B5EF4-FFF2-40B4-BE49-F238E27FC236}">
                <a16:creationId xmlns:a16="http://schemas.microsoft.com/office/drawing/2014/main" id="{53FBBF50-0C91-5247-9CFE-37D8091E4C46}"/>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3003454056"/>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686">
          <p15:clr>
            <a:srgbClr val="FBAE40"/>
          </p15:clr>
        </p15:guide>
        <p15:guide id="4" orient="horz" pos="3634">
          <p15:clr>
            <a:srgbClr val="FBAE40"/>
          </p15:clr>
        </p15:guide>
        <p15:guide id="5" pos="3364">
          <p15:clr>
            <a:srgbClr val="FBAE40"/>
          </p15:clr>
        </p15:guide>
        <p15:guide id="6" pos="3749">
          <p15:clr>
            <a:srgbClr val="FBAE40"/>
          </p15:clr>
        </p15:guide>
        <p15:guide id="7" orient="horz" pos="259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Light">
    <p:bg>
      <p:bgPr>
        <a:solidFill>
          <a:schemeClr val="bg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5E9DA405-B2C8-9248-9FD6-56437D2FB91C}"/>
              </a:ext>
            </a:extLst>
          </p:cNvPr>
          <p:cNvSpPr>
            <a:spLocks noGrp="1" noChangeAspect="1"/>
          </p:cNvSpPr>
          <p:nvPr>
            <p:ph type="pic" sz="quarter" idx="10"/>
          </p:nvPr>
        </p:nvSpPr>
        <p:spPr>
          <a:xfrm>
            <a:off x="4731751" y="0"/>
            <a:ext cx="7465929" cy="3798000"/>
          </a:xfrm>
          <a:custGeom>
            <a:avLst/>
            <a:gdLst>
              <a:gd name="connsiteX0" fmla="*/ 0 w 4787900"/>
              <a:gd name="connsiteY0" fmla="*/ 0 h 3009900"/>
              <a:gd name="connsiteX1" fmla="*/ 4286240 w 4787900"/>
              <a:gd name="connsiteY1" fmla="*/ 0 h 3009900"/>
              <a:gd name="connsiteX2" fmla="*/ 4787900 w 4787900"/>
              <a:gd name="connsiteY2" fmla="*/ 501660 h 3009900"/>
              <a:gd name="connsiteX3" fmla="*/ 4787900 w 4787900"/>
              <a:gd name="connsiteY3" fmla="*/ 3009900 h 3009900"/>
              <a:gd name="connsiteX4" fmla="*/ 0 w 4787900"/>
              <a:gd name="connsiteY4" fmla="*/ 3009900 h 3009900"/>
              <a:gd name="connsiteX5" fmla="*/ 0 w 4787900"/>
              <a:gd name="connsiteY5" fmla="*/ 0 h 3009900"/>
              <a:gd name="connsiteX0" fmla="*/ 0 w 7039394"/>
              <a:gd name="connsiteY0" fmla="*/ 0 h 4614413"/>
              <a:gd name="connsiteX1" fmla="*/ 4286240 w 7039394"/>
              <a:gd name="connsiteY1" fmla="*/ 0 h 4614413"/>
              <a:gd name="connsiteX2" fmla="*/ 4787900 w 7039394"/>
              <a:gd name="connsiteY2" fmla="*/ 501660 h 4614413"/>
              <a:gd name="connsiteX3" fmla="*/ 7039394 w 7039394"/>
              <a:gd name="connsiteY3" fmla="*/ 4614413 h 4614413"/>
              <a:gd name="connsiteX4" fmla="*/ 0 w 7039394"/>
              <a:gd name="connsiteY4" fmla="*/ 3009900 h 4614413"/>
              <a:gd name="connsiteX5" fmla="*/ 0 w 7039394"/>
              <a:gd name="connsiteY5" fmla="*/ 0 h 4614413"/>
              <a:gd name="connsiteX0" fmla="*/ 2113472 w 9152866"/>
              <a:gd name="connsiteY0" fmla="*/ 0 h 4614413"/>
              <a:gd name="connsiteX1" fmla="*/ 6399712 w 9152866"/>
              <a:gd name="connsiteY1" fmla="*/ 0 h 4614413"/>
              <a:gd name="connsiteX2" fmla="*/ 6901372 w 9152866"/>
              <a:gd name="connsiteY2" fmla="*/ 501660 h 4614413"/>
              <a:gd name="connsiteX3" fmla="*/ 9152866 w 9152866"/>
              <a:gd name="connsiteY3" fmla="*/ 4614413 h 4614413"/>
              <a:gd name="connsiteX4" fmla="*/ 0 w 9152866"/>
              <a:gd name="connsiteY4" fmla="*/ 1741817 h 4614413"/>
              <a:gd name="connsiteX5" fmla="*/ 2113472 w 9152866"/>
              <a:gd name="connsiteY5" fmla="*/ 0 h 4614413"/>
              <a:gd name="connsiteX0" fmla="*/ 0 w 9894738"/>
              <a:gd name="connsiteY0" fmla="*/ 0 h 5270021"/>
              <a:gd name="connsiteX1" fmla="*/ 7141584 w 9894738"/>
              <a:gd name="connsiteY1" fmla="*/ 655608 h 5270021"/>
              <a:gd name="connsiteX2" fmla="*/ 7643244 w 9894738"/>
              <a:gd name="connsiteY2" fmla="*/ 1157268 h 5270021"/>
              <a:gd name="connsiteX3" fmla="*/ 9894738 w 9894738"/>
              <a:gd name="connsiteY3" fmla="*/ 5270021 h 5270021"/>
              <a:gd name="connsiteX4" fmla="*/ 741872 w 9894738"/>
              <a:gd name="connsiteY4" fmla="*/ 2397425 h 5270021"/>
              <a:gd name="connsiteX5" fmla="*/ 0 w 9894738"/>
              <a:gd name="connsiteY5" fmla="*/ 0 h 5270021"/>
              <a:gd name="connsiteX0" fmla="*/ 0 w 9894738"/>
              <a:gd name="connsiteY0" fmla="*/ 8626 h 5278647"/>
              <a:gd name="connsiteX1" fmla="*/ 9876158 w 9894738"/>
              <a:gd name="connsiteY1" fmla="*/ 0 h 5278647"/>
              <a:gd name="connsiteX2" fmla="*/ 7643244 w 9894738"/>
              <a:gd name="connsiteY2" fmla="*/ 1165894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94848 w 9894738"/>
              <a:gd name="connsiteY5" fmla="*/ 417461 h 5278647"/>
              <a:gd name="connsiteX6" fmla="*/ 0 w 9894738"/>
              <a:gd name="connsiteY6"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9224100 w 9894738"/>
              <a:gd name="connsiteY4" fmla="*/ 5063203 h 5278647"/>
              <a:gd name="connsiteX5" fmla="*/ 741872 w 9894738"/>
              <a:gd name="connsiteY5" fmla="*/ 2406051 h 5278647"/>
              <a:gd name="connsiteX6" fmla="*/ 94848 w 9894738"/>
              <a:gd name="connsiteY6" fmla="*/ 417461 h 5278647"/>
              <a:gd name="connsiteX7" fmla="*/ 0 w 9894738"/>
              <a:gd name="connsiteY7" fmla="*/ 8626 h 5278647"/>
              <a:gd name="connsiteX0" fmla="*/ 0 w 10091694"/>
              <a:gd name="connsiteY0" fmla="*/ 8626 h 5063203"/>
              <a:gd name="connsiteX1" fmla="*/ 9876158 w 10091694"/>
              <a:gd name="connsiteY1" fmla="*/ 0 h 5063203"/>
              <a:gd name="connsiteX2" fmla="*/ 9886112 w 10091694"/>
              <a:gd name="connsiteY2" fmla="*/ 2313207 h 5063203"/>
              <a:gd name="connsiteX3" fmla="*/ 9224100 w 10091694"/>
              <a:gd name="connsiteY3" fmla="*/ 5063203 h 5063203"/>
              <a:gd name="connsiteX4" fmla="*/ 741872 w 10091694"/>
              <a:gd name="connsiteY4" fmla="*/ 2406051 h 5063203"/>
              <a:gd name="connsiteX5" fmla="*/ 94848 w 10091694"/>
              <a:gd name="connsiteY5" fmla="*/ 417461 h 5063203"/>
              <a:gd name="connsiteX6" fmla="*/ 0 w 10091694"/>
              <a:gd name="connsiteY6" fmla="*/ 8626 h 5063203"/>
              <a:gd name="connsiteX0" fmla="*/ 0 w 10091694"/>
              <a:gd name="connsiteY0" fmla="*/ 0 h 5054577"/>
              <a:gd name="connsiteX1" fmla="*/ 9227229 w 10091694"/>
              <a:gd name="connsiteY1" fmla="*/ 419077 h 5054577"/>
              <a:gd name="connsiteX2" fmla="*/ 9886112 w 10091694"/>
              <a:gd name="connsiteY2" fmla="*/ 2304581 h 5054577"/>
              <a:gd name="connsiteX3" fmla="*/ 9224100 w 10091694"/>
              <a:gd name="connsiteY3" fmla="*/ 5054577 h 5054577"/>
              <a:gd name="connsiteX4" fmla="*/ 741872 w 10091694"/>
              <a:gd name="connsiteY4" fmla="*/ 2397425 h 5054577"/>
              <a:gd name="connsiteX5" fmla="*/ 94848 w 10091694"/>
              <a:gd name="connsiteY5" fmla="*/ 408835 h 5054577"/>
              <a:gd name="connsiteX6" fmla="*/ 0 w 10091694"/>
              <a:gd name="connsiteY6" fmla="*/ 0 h 5054577"/>
              <a:gd name="connsiteX0" fmla="*/ 0 w 9227229"/>
              <a:gd name="connsiteY0" fmla="*/ 0 h 5054577"/>
              <a:gd name="connsiteX1" fmla="*/ 9227229 w 9227229"/>
              <a:gd name="connsiteY1" fmla="*/ 419077 h 5054577"/>
              <a:gd name="connsiteX2" fmla="*/ 9224100 w 9227229"/>
              <a:gd name="connsiteY2" fmla="*/ 5054577 h 5054577"/>
              <a:gd name="connsiteX3" fmla="*/ 741872 w 9227229"/>
              <a:gd name="connsiteY3" fmla="*/ 2397425 h 5054577"/>
              <a:gd name="connsiteX4" fmla="*/ 94848 w 9227229"/>
              <a:gd name="connsiteY4" fmla="*/ 408835 h 5054577"/>
              <a:gd name="connsiteX5" fmla="*/ 0 w 9227229"/>
              <a:gd name="connsiteY5" fmla="*/ 0 h 5054577"/>
              <a:gd name="connsiteX0" fmla="*/ 0 w 9132381"/>
              <a:gd name="connsiteY0" fmla="*/ 0 h 4645742"/>
              <a:gd name="connsiteX1" fmla="*/ 9132381 w 9132381"/>
              <a:gd name="connsiteY1" fmla="*/ 10242 h 4645742"/>
              <a:gd name="connsiteX2" fmla="*/ 9129252 w 9132381"/>
              <a:gd name="connsiteY2" fmla="*/ 4645742 h 4645742"/>
              <a:gd name="connsiteX3" fmla="*/ 647024 w 9132381"/>
              <a:gd name="connsiteY3" fmla="*/ 1988590 h 4645742"/>
              <a:gd name="connsiteX4" fmla="*/ 0 w 9132381"/>
              <a:gd name="connsiteY4" fmla="*/ 0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381" h="4645742">
                <a:moveTo>
                  <a:pt x="0" y="0"/>
                </a:moveTo>
                <a:lnTo>
                  <a:pt x="9132381" y="10242"/>
                </a:lnTo>
                <a:lnTo>
                  <a:pt x="9129252" y="4645742"/>
                </a:lnTo>
                <a:lnTo>
                  <a:pt x="647024" y="1988590"/>
                </a:lnTo>
                <a:lnTo>
                  <a:pt x="0" y="0"/>
                </a:lnTo>
                <a:close/>
              </a:path>
            </a:pathLst>
          </a:custGeom>
          <a:solidFill>
            <a:srgbClr val="AFD8ED">
              <a:alpha val="10196"/>
            </a:srgbClr>
          </a:solidFill>
        </p:spPr>
        <p:txBody>
          <a:bodyPr anchor="ctr"/>
          <a:lstStyle>
            <a:lvl1pPr marL="0" indent="0" algn="ctr">
              <a:buNone/>
              <a:defRPr>
                <a:solidFill>
                  <a:srgbClr val="545454"/>
                </a:solidFill>
              </a:defRPr>
            </a:lvl1pPr>
          </a:lstStyle>
          <a:p>
            <a:endParaRPr lang="en-BE" dirty="0"/>
          </a:p>
        </p:txBody>
      </p:sp>
      <p:sp>
        <p:nvSpPr>
          <p:cNvPr id="2" name="Title 1">
            <a:extLst>
              <a:ext uri="{FF2B5EF4-FFF2-40B4-BE49-F238E27FC236}">
                <a16:creationId xmlns:a16="http://schemas.microsoft.com/office/drawing/2014/main" id="{BCE84C19-CBE9-374A-B18E-841555DEF412}"/>
              </a:ext>
            </a:extLst>
          </p:cNvPr>
          <p:cNvSpPr>
            <a:spLocks noGrp="1"/>
          </p:cNvSpPr>
          <p:nvPr>
            <p:ph type="ctrTitle"/>
          </p:nvPr>
        </p:nvSpPr>
        <p:spPr>
          <a:xfrm>
            <a:off x="1070120" y="1923442"/>
            <a:ext cx="7192753" cy="3305758"/>
          </a:xfrm>
        </p:spPr>
        <p:txBody>
          <a:bodyPr anchor="b">
            <a:normAutofit/>
          </a:bodyPr>
          <a:lstStyle>
            <a:lvl1pPr algn="l">
              <a:lnSpc>
                <a:spcPct val="100000"/>
              </a:lnSpc>
              <a:defRPr sz="5400"/>
            </a:lvl1pPr>
          </a:lstStyle>
          <a:p>
            <a:r>
              <a:rPr lang="en-GB" dirty="0"/>
              <a:t>Click to edit Master title style</a:t>
            </a:r>
            <a:endParaRPr lang="en-BE" dirty="0"/>
          </a:p>
        </p:txBody>
      </p:sp>
      <p:sp>
        <p:nvSpPr>
          <p:cNvPr id="13" name="Rectangle 12">
            <a:extLst>
              <a:ext uri="{FF2B5EF4-FFF2-40B4-BE49-F238E27FC236}">
                <a16:creationId xmlns:a16="http://schemas.microsoft.com/office/drawing/2014/main" id="{CED1A815-0D87-754E-B4CF-9C7CD2796D65}"/>
              </a:ext>
            </a:extLst>
          </p:cNvPr>
          <p:cNvSpPr/>
          <p:nvPr userDrawn="1"/>
        </p:nvSpPr>
        <p:spPr>
          <a:xfrm>
            <a:off x="1486563" y="5551437"/>
            <a:ext cx="58419" cy="469851"/>
          </a:xfrm>
          <a:prstGeom prst="rect">
            <a:avLst/>
          </a:prstGeom>
          <a:solidFill>
            <a:srgbClr val="AFD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21" name="Text Placeholder 7">
            <a:extLst>
              <a:ext uri="{FF2B5EF4-FFF2-40B4-BE49-F238E27FC236}">
                <a16:creationId xmlns:a16="http://schemas.microsoft.com/office/drawing/2014/main" id="{25CB0752-21B1-A34E-B93A-0196D833F5D2}"/>
              </a:ext>
            </a:extLst>
          </p:cNvPr>
          <p:cNvSpPr>
            <a:spLocks noGrp="1"/>
          </p:cNvSpPr>
          <p:nvPr>
            <p:ph type="body" sz="quarter" idx="13" hasCustomPrompt="1"/>
          </p:nvPr>
        </p:nvSpPr>
        <p:spPr>
          <a:xfrm>
            <a:off x="2566988" y="5578894"/>
            <a:ext cx="4981012" cy="412750"/>
          </a:xfrm>
        </p:spPr>
        <p:txBody>
          <a:bodyPr>
            <a:normAutofit/>
          </a:bodyPr>
          <a:lstStyle>
            <a:lvl1pPr marL="0" indent="0">
              <a:buNone/>
              <a:defRPr sz="1400">
                <a:solidFill>
                  <a:srgbClr val="545454"/>
                </a:solidFill>
              </a:defRPr>
            </a:lvl1pPr>
          </a:lstStyle>
          <a:p>
            <a:pPr lvl="0"/>
            <a:r>
              <a:rPr lang="en-GB" dirty="0"/>
              <a:t>Add Division/Unit/… and change label in front</a:t>
            </a:r>
            <a:endParaRPr lang="en-BE" dirty="0"/>
          </a:p>
        </p:txBody>
      </p:sp>
      <p:sp>
        <p:nvSpPr>
          <p:cNvPr id="22" name="Text Placeholder 13">
            <a:extLst>
              <a:ext uri="{FF2B5EF4-FFF2-40B4-BE49-F238E27FC236}">
                <a16:creationId xmlns:a16="http://schemas.microsoft.com/office/drawing/2014/main" id="{D90E08BF-0A63-C042-B2C9-0A31520903AD}"/>
              </a:ext>
            </a:extLst>
          </p:cNvPr>
          <p:cNvSpPr>
            <a:spLocks noGrp="1"/>
          </p:cNvSpPr>
          <p:nvPr>
            <p:ph type="body" sz="quarter" idx="15" hasCustomPrompt="1"/>
          </p:nvPr>
        </p:nvSpPr>
        <p:spPr>
          <a:xfrm>
            <a:off x="1785938" y="5582045"/>
            <a:ext cx="781050" cy="412750"/>
          </a:xfrm>
        </p:spPr>
        <p:txBody>
          <a:bodyPr>
            <a:normAutofit/>
          </a:bodyPr>
          <a:lstStyle>
            <a:lvl1pPr marL="0" indent="0">
              <a:buNone/>
              <a:defRPr sz="1200">
                <a:solidFill>
                  <a:srgbClr val="45A4D6"/>
                </a:solidFill>
              </a:defRPr>
            </a:lvl1pPr>
          </a:lstStyle>
          <a:p>
            <a:pPr lvl="0"/>
            <a:r>
              <a:rPr lang="en-BE" dirty="0"/>
              <a:t>LABEL</a:t>
            </a:r>
          </a:p>
        </p:txBody>
      </p:sp>
      <p:sp>
        <p:nvSpPr>
          <p:cNvPr id="10" name="TextBox 9">
            <a:extLst>
              <a:ext uri="{FF2B5EF4-FFF2-40B4-BE49-F238E27FC236}">
                <a16:creationId xmlns:a16="http://schemas.microsoft.com/office/drawing/2014/main" id="{8F579E52-51C0-D740-8878-87E45C148123}"/>
              </a:ext>
            </a:extLst>
          </p:cNvPr>
          <p:cNvSpPr txBox="1"/>
          <p:nvPr userDrawn="1"/>
        </p:nvSpPr>
        <p:spPr bwMode="auto">
          <a:xfrm>
            <a:off x="1440000" y="221092"/>
            <a:ext cx="5400000" cy="471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GB" altLang="en-US" sz="1000" dirty="0">
                <a:solidFill>
                  <a:srgbClr val="545454"/>
                </a:solidFill>
                <a:latin typeface="Arial" panose="020B0604020202020204" pitchFamily="34" charset="0"/>
                <a:cs typeface="Arial" panose="020B0604020202020204" pitchFamily="34" charset="0"/>
              </a:rPr>
              <a:t>NORTH ATLANTIC TREATY ORGANIZATION</a:t>
            </a:r>
            <a:br>
              <a:rPr lang="en-GB" altLang="en-US" sz="1000" dirty="0">
                <a:solidFill>
                  <a:srgbClr val="545454"/>
                </a:solidFill>
                <a:latin typeface="Arial" panose="020B0604020202020204" pitchFamily="34" charset="0"/>
                <a:cs typeface="Arial" panose="020B0604020202020204" pitchFamily="34" charset="0"/>
              </a:rPr>
            </a:br>
            <a:r>
              <a:rPr lang="en-GB" altLang="en-US" sz="1000" dirty="0">
                <a:solidFill>
                  <a:srgbClr val="545454"/>
                </a:solidFill>
                <a:latin typeface="Arial" panose="020B0604020202020204" pitchFamily="34" charset="0"/>
                <a:cs typeface="Arial" panose="020B0604020202020204" pitchFamily="34" charset="0"/>
              </a:rPr>
              <a:t>ORGANISATION DU TRAITÉ DE L’ATLANTIQUE NORD</a:t>
            </a:r>
          </a:p>
        </p:txBody>
      </p:sp>
    </p:spTree>
    <p:extLst>
      <p:ext uri="{BB962C8B-B14F-4D97-AF65-F5344CB8AC3E}">
        <p14:creationId xmlns:p14="http://schemas.microsoft.com/office/powerpoint/2010/main" val="893420238"/>
      </p:ext>
    </p:extLst>
  </p:cSld>
  <p:clrMapOvr>
    <a:masterClrMapping/>
  </p:clrMapOvr>
  <p:extLst>
    <p:ext uri="{DCECCB84-F9BA-43D5-87BE-67443E8EF086}">
      <p15:sldGuideLst xmlns:p15="http://schemas.microsoft.com/office/powerpoint/2012/main">
        <p15:guide id="1" pos="7355">
          <p15:clr>
            <a:srgbClr val="FBAE40"/>
          </p15:clr>
        </p15:guide>
        <p15:guide id="2" pos="325">
          <p15:clr>
            <a:srgbClr val="FBAE40"/>
          </p15:clr>
        </p15:guide>
        <p15:guide id="3" orient="horz" pos="346">
          <p15:clr>
            <a:srgbClr val="FBAE40"/>
          </p15:clr>
        </p15:guide>
        <p15:guide id="4" orient="horz" pos="3974">
          <p15:clr>
            <a:srgbClr val="FBAE40"/>
          </p15:clr>
        </p15:guide>
        <p15:guide id="5" pos="665">
          <p15:clr>
            <a:srgbClr val="FBAE40"/>
          </p15:clr>
        </p15:guide>
        <p15:guide id="6" orient="horz" pos="2160">
          <p15:clr>
            <a:srgbClr val="FBAE40"/>
          </p15:clr>
        </p15:guide>
        <p15:guide id="7" pos="91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2 Column pictur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04C343-087C-524F-830F-3969246D07E5}"/>
              </a:ext>
            </a:extLst>
          </p:cNvPr>
          <p:cNvSpPr/>
          <p:nvPr userDrawn="1"/>
        </p:nvSpPr>
        <p:spPr>
          <a:xfrm>
            <a:off x="6240877" y="3428999"/>
            <a:ext cx="4824412" cy="2704921"/>
          </a:xfrm>
          <a:prstGeom prst="rect">
            <a:avLst/>
          </a:prstGeom>
          <a:solidFill>
            <a:srgbClr val="00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Rectangle 1">
            <a:extLst>
              <a:ext uri="{FF2B5EF4-FFF2-40B4-BE49-F238E27FC236}">
                <a16:creationId xmlns:a16="http://schemas.microsoft.com/office/drawing/2014/main" id="{367F2593-0F80-E145-BAF0-C444627EEA99}"/>
              </a:ext>
            </a:extLst>
          </p:cNvPr>
          <p:cNvSpPr/>
          <p:nvPr userDrawn="1"/>
        </p:nvSpPr>
        <p:spPr>
          <a:xfrm>
            <a:off x="515939" y="3428999"/>
            <a:ext cx="4824412" cy="2717428"/>
          </a:xfrm>
          <a:prstGeom prst="rect">
            <a:avLst/>
          </a:prstGeom>
          <a:solidFill>
            <a:srgbClr val="001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Picture Placeholder 5">
            <a:extLst>
              <a:ext uri="{FF2B5EF4-FFF2-40B4-BE49-F238E27FC236}">
                <a16:creationId xmlns:a16="http://schemas.microsoft.com/office/drawing/2014/main" id="{EA837212-5305-A841-8D6C-B0081C0AE9F0}"/>
              </a:ext>
            </a:extLst>
          </p:cNvPr>
          <p:cNvSpPr>
            <a:spLocks noGrp="1"/>
          </p:cNvSpPr>
          <p:nvPr>
            <p:ph type="pic" sz="quarter" idx="12" hasCustomPrompt="1"/>
          </p:nvPr>
        </p:nvSpPr>
        <p:spPr>
          <a:xfrm>
            <a:off x="1055688" y="1089025"/>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004A91"/>
          </a:solidFill>
        </p:spPr>
        <p:txBody>
          <a:bodyPr anchor="t"/>
          <a:lstStyle>
            <a:lvl1pPr marL="0" indent="0" algn="l">
              <a:buNone/>
              <a:defRPr>
                <a:solidFill>
                  <a:schemeClr val="bg1">
                    <a:lumMod val="95000"/>
                  </a:schemeClr>
                </a:solidFill>
              </a:defRPr>
            </a:lvl1pPr>
          </a:lstStyle>
          <a:p>
            <a:r>
              <a:rPr lang="en-BE" dirty="0"/>
              <a:t>Choose picture</a:t>
            </a:r>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696517" y="3617540"/>
            <a:ext cx="4495329" cy="698500"/>
          </a:xfrm>
        </p:spPr>
        <p:txBody>
          <a:bodyPr/>
          <a:lstStyle>
            <a:lvl1pPr marL="0" indent="0">
              <a:buFontTx/>
              <a:buNone/>
              <a:defRPr b="1" i="0">
                <a:solidFill>
                  <a:srgbClr val="AFD8ED"/>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Place here your image title </a:t>
            </a:r>
          </a:p>
        </p:txBody>
      </p:sp>
      <p:sp>
        <p:nvSpPr>
          <p:cNvPr id="10" name="Text Placeholder 8">
            <a:extLst>
              <a:ext uri="{FF2B5EF4-FFF2-40B4-BE49-F238E27FC236}">
                <a16:creationId xmlns:a16="http://schemas.microsoft.com/office/drawing/2014/main" id="{A682E8E6-AEEB-FE44-9904-C6E3E7B3DBEE}"/>
              </a:ext>
            </a:extLst>
          </p:cNvPr>
          <p:cNvSpPr>
            <a:spLocks noGrp="1"/>
          </p:cNvSpPr>
          <p:nvPr>
            <p:ph type="body" sz="quarter" idx="14" hasCustomPrompt="1"/>
          </p:nvPr>
        </p:nvSpPr>
        <p:spPr>
          <a:xfrm>
            <a:off x="696517" y="4314261"/>
            <a:ext cx="4495329" cy="2197291"/>
          </a:xfrm>
        </p:spPr>
        <p:txBody>
          <a:bodyPr>
            <a:normAutofit/>
          </a:bodyPr>
          <a:lstStyle>
            <a:lvl1pPr marL="0" indent="0">
              <a:lnSpc>
                <a:spcPct val="150000"/>
              </a:lnSpc>
              <a:buFontTx/>
              <a:buNone/>
              <a:defRPr sz="1600" b="0" i="0">
                <a:solidFill>
                  <a:srgbClr val="FFFFFF"/>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2" name="Picture Placeholder 5">
            <a:extLst>
              <a:ext uri="{FF2B5EF4-FFF2-40B4-BE49-F238E27FC236}">
                <a16:creationId xmlns:a16="http://schemas.microsoft.com/office/drawing/2014/main" id="{FA54FFD7-8E71-AF41-BFDF-E5799B07A545}"/>
              </a:ext>
            </a:extLst>
          </p:cNvPr>
          <p:cNvSpPr>
            <a:spLocks noGrp="1"/>
          </p:cNvSpPr>
          <p:nvPr>
            <p:ph type="pic" sz="quarter" idx="15" hasCustomPrompt="1"/>
          </p:nvPr>
        </p:nvSpPr>
        <p:spPr>
          <a:xfrm>
            <a:off x="6772485" y="1076518"/>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004A91"/>
          </a:solidFill>
        </p:spPr>
        <p:txBody>
          <a:bodyPr anchor="t"/>
          <a:lstStyle>
            <a:lvl1pPr marL="0" indent="0" algn="l">
              <a:buNone/>
              <a:defRPr>
                <a:solidFill>
                  <a:schemeClr val="bg1">
                    <a:lumMod val="95000"/>
                  </a:schemeClr>
                </a:solidFill>
              </a:defRPr>
            </a:lvl1pPr>
          </a:lstStyle>
          <a:p>
            <a:r>
              <a:rPr lang="en-BE" dirty="0"/>
              <a:t>Choose picture</a:t>
            </a:r>
          </a:p>
        </p:txBody>
      </p:sp>
      <p:sp>
        <p:nvSpPr>
          <p:cNvPr id="13" name="Text Placeholder 8">
            <a:extLst>
              <a:ext uri="{FF2B5EF4-FFF2-40B4-BE49-F238E27FC236}">
                <a16:creationId xmlns:a16="http://schemas.microsoft.com/office/drawing/2014/main" id="{D3694203-C085-8248-99AE-82E73932464C}"/>
              </a:ext>
            </a:extLst>
          </p:cNvPr>
          <p:cNvSpPr>
            <a:spLocks noGrp="1"/>
          </p:cNvSpPr>
          <p:nvPr>
            <p:ph type="body" sz="quarter" idx="16" hasCustomPrompt="1"/>
          </p:nvPr>
        </p:nvSpPr>
        <p:spPr>
          <a:xfrm>
            <a:off x="6413313" y="3605033"/>
            <a:ext cx="4435218" cy="698500"/>
          </a:xfrm>
        </p:spPr>
        <p:txBody>
          <a:bodyPr/>
          <a:lstStyle>
            <a:lvl1pPr marL="0" indent="0">
              <a:buFontTx/>
              <a:buNone/>
              <a:defRPr b="1" i="0">
                <a:solidFill>
                  <a:srgbClr val="AFD8ED"/>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Place here your image title </a:t>
            </a:r>
          </a:p>
        </p:txBody>
      </p:sp>
      <p:sp>
        <p:nvSpPr>
          <p:cNvPr id="14" name="Text Placeholder 8">
            <a:extLst>
              <a:ext uri="{FF2B5EF4-FFF2-40B4-BE49-F238E27FC236}">
                <a16:creationId xmlns:a16="http://schemas.microsoft.com/office/drawing/2014/main" id="{FD3353F0-690B-E942-A7A4-E533504DF166}"/>
              </a:ext>
            </a:extLst>
          </p:cNvPr>
          <p:cNvSpPr>
            <a:spLocks noGrp="1"/>
          </p:cNvSpPr>
          <p:nvPr>
            <p:ph type="body" sz="quarter" idx="17" hasCustomPrompt="1"/>
          </p:nvPr>
        </p:nvSpPr>
        <p:spPr>
          <a:xfrm>
            <a:off x="6413313" y="4314262"/>
            <a:ext cx="4435218" cy="2184784"/>
          </a:xfrm>
        </p:spPr>
        <p:txBody>
          <a:bodyPr>
            <a:normAutofit/>
          </a:bodyPr>
          <a:lstStyle>
            <a:lvl1pPr marL="0" indent="0">
              <a:lnSpc>
                <a:spcPct val="150000"/>
              </a:lnSpc>
              <a:buFontTx/>
              <a:buNone/>
              <a:defRPr sz="1600" b="0" i="0">
                <a:solidFill>
                  <a:srgbClr val="FFFFFF"/>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5" name="Footer Placeholder 4">
            <a:extLst>
              <a:ext uri="{FF2B5EF4-FFF2-40B4-BE49-F238E27FC236}">
                <a16:creationId xmlns:a16="http://schemas.microsoft.com/office/drawing/2014/main" id="{D657737D-F015-CB41-A2DC-45E2C68A3C69}"/>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6" name="Slide Number Placeholder 5">
            <a:extLst>
              <a:ext uri="{FF2B5EF4-FFF2-40B4-BE49-F238E27FC236}">
                <a16:creationId xmlns:a16="http://schemas.microsoft.com/office/drawing/2014/main" id="{0B7B6367-8A58-E94C-A551-20BF4CCAB078}"/>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372655351"/>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686">
          <p15:clr>
            <a:srgbClr val="FBAE40"/>
          </p15:clr>
        </p15:guide>
        <p15:guide id="4" orient="horz" pos="3634">
          <p15:clr>
            <a:srgbClr val="FBAE40"/>
          </p15:clr>
        </p15:guide>
        <p15:guide id="5" pos="3364">
          <p15:clr>
            <a:srgbClr val="FBAE40"/>
          </p15:clr>
        </p15:guide>
        <p15:guide id="6" pos="3749">
          <p15:clr>
            <a:srgbClr val="FBAE40"/>
          </p15:clr>
        </p15:guide>
        <p15:guide id="7" orient="horz" pos="259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ns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8D8AE4-C68B-F147-A1AE-DC7E19D6F874}"/>
              </a:ext>
            </a:extLst>
          </p:cNvPr>
          <p:cNvSpPr/>
          <p:nvPr userDrawn="1"/>
        </p:nvSpPr>
        <p:spPr>
          <a:xfrm>
            <a:off x="515938" y="2321766"/>
            <a:ext cx="11160125" cy="3447209"/>
          </a:xfrm>
          <a:prstGeom prst="rect">
            <a:avLst/>
          </a:prstGeom>
          <a:solidFill>
            <a:srgbClr val="002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6096000" y="3031052"/>
            <a:ext cx="5024438" cy="698500"/>
          </a:xfrm>
        </p:spPr>
        <p:txBody>
          <a:bodyPr/>
          <a:lstStyle>
            <a:lvl1pPr marL="0" indent="0">
              <a:buFontTx/>
              <a:buNone/>
              <a:defRPr b="1" i="0">
                <a:solidFill>
                  <a:srgbClr val="AAC2DA"/>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Place here your image title </a:t>
            </a:r>
          </a:p>
        </p:txBody>
      </p:sp>
      <p:sp>
        <p:nvSpPr>
          <p:cNvPr id="10" name="Text Placeholder 8">
            <a:extLst>
              <a:ext uri="{FF2B5EF4-FFF2-40B4-BE49-F238E27FC236}">
                <a16:creationId xmlns:a16="http://schemas.microsoft.com/office/drawing/2014/main" id="{A682E8E6-AEEB-FE44-9904-C6E3E7B3DBEE}"/>
              </a:ext>
            </a:extLst>
          </p:cNvPr>
          <p:cNvSpPr>
            <a:spLocks noGrp="1"/>
          </p:cNvSpPr>
          <p:nvPr>
            <p:ph type="body" sz="quarter" idx="14" hasCustomPrompt="1"/>
          </p:nvPr>
        </p:nvSpPr>
        <p:spPr>
          <a:xfrm>
            <a:off x="6096000" y="3755649"/>
            <a:ext cx="5040313" cy="1452189"/>
          </a:xfrm>
        </p:spPr>
        <p:txBody>
          <a:bodyPr>
            <a:normAutofit/>
          </a:bodyPr>
          <a:lstStyle>
            <a:lvl1pPr marL="0" indent="0">
              <a:lnSpc>
                <a:spcPct val="150000"/>
              </a:lnSpc>
              <a:buFontTx/>
              <a:buNone/>
              <a:defRPr sz="1600" b="0" i="0">
                <a:solidFill>
                  <a:srgbClr val="FFFFFF"/>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3" name="Picture Placeholder 2">
            <a:extLst>
              <a:ext uri="{FF2B5EF4-FFF2-40B4-BE49-F238E27FC236}">
                <a16:creationId xmlns:a16="http://schemas.microsoft.com/office/drawing/2014/main" id="{8319F1B3-37EE-E548-B284-431ED7681904}"/>
              </a:ext>
            </a:extLst>
          </p:cNvPr>
          <p:cNvSpPr>
            <a:spLocks noGrp="1"/>
          </p:cNvSpPr>
          <p:nvPr>
            <p:ph type="pic" sz="quarter" idx="15" hasCustomPrompt="1"/>
          </p:nvPr>
        </p:nvSpPr>
        <p:spPr>
          <a:xfrm>
            <a:off x="1092200" y="1760629"/>
            <a:ext cx="4550317" cy="3447209"/>
          </a:xfrm>
          <a:solidFill>
            <a:srgbClr val="AFD8ED"/>
          </a:solidFill>
        </p:spPr>
        <p:txBody>
          <a:bodyPr anchor="ctr"/>
          <a:lstStyle>
            <a:lvl1pPr marL="0" indent="0" algn="ctr">
              <a:buNone/>
              <a:defRPr/>
            </a:lvl1pPr>
          </a:lstStyle>
          <a:p>
            <a:r>
              <a:rPr lang="nl-BE" dirty="0"/>
              <a:t>Choose picture</a:t>
            </a:r>
            <a:endParaRPr lang="en-BE"/>
          </a:p>
        </p:txBody>
      </p:sp>
      <p:sp>
        <p:nvSpPr>
          <p:cNvPr id="5" name="Text Placeholder 4">
            <a:extLst>
              <a:ext uri="{FF2B5EF4-FFF2-40B4-BE49-F238E27FC236}">
                <a16:creationId xmlns:a16="http://schemas.microsoft.com/office/drawing/2014/main" id="{73C96993-E15E-4940-A9BC-7ED7BAAD1022}"/>
              </a:ext>
            </a:extLst>
          </p:cNvPr>
          <p:cNvSpPr>
            <a:spLocks noGrp="1"/>
          </p:cNvSpPr>
          <p:nvPr>
            <p:ph type="body" sz="quarter" idx="16" hasCustomPrompt="1"/>
          </p:nvPr>
        </p:nvSpPr>
        <p:spPr>
          <a:xfrm>
            <a:off x="6096000" y="2641585"/>
            <a:ext cx="3003550" cy="358542"/>
          </a:xfrm>
        </p:spPr>
        <p:txBody>
          <a:bodyPr>
            <a:noAutofit/>
          </a:bodyPr>
          <a:lstStyle>
            <a:lvl1pPr marL="0" indent="0">
              <a:buNone/>
              <a:defRPr sz="1200">
                <a:solidFill>
                  <a:srgbClr val="45A4D6"/>
                </a:solidFill>
              </a:defRPr>
            </a:lvl1pPr>
          </a:lstStyle>
          <a:p>
            <a:pPr lvl="0"/>
            <a:r>
              <a:rPr lang="en-GB" dirty="0"/>
              <a:t>INSIGHT</a:t>
            </a:r>
            <a:endParaRPr lang="en-BE" dirty="0"/>
          </a:p>
        </p:txBody>
      </p:sp>
      <p:sp>
        <p:nvSpPr>
          <p:cNvPr id="12" name="Footer Placeholder 4">
            <a:extLst>
              <a:ext uri="{FF2B5EF4-FFF2-40B4-BE49-F238E27FC236}">
                <a16:creationId xmlns:a16="http://schemas.microsoft.com/office/drawing/2014/main" id="{43251F8B-F318-5F44-B782-0A1B78572AD7}"/>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3" name="Slide Number Placeholder 5">
            <a:extLst>
              <a:ext uri="{FF2B5EF4-FFF2-40B4-BE49-F238E27FC236}">
                <a16:creationId xmlns:a16="http://schemas.microsoft.com/office/drawing/2014/main" id="{18648030-9CF7-004F-82B0-682CBA02C2E0}"/>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50026817"/>
      </p:ext>
    </p:extLst>
  </p:cSld>
  <p:clrMapOvr>
    <a:masterClrMapping/>
  </p:clrMapOvr>
  <p:extLst>
    <p:ext uri="{DCECCB84-F9BA-43D5-87BE-67443E8EF086}">
      <p15:sldGuideLst xmlns:p15="http://schemas.microsoft.com/office/powerpoint/2012/main">
        <p15:guide id="1" pos="688" userDrawn="1">
          <p15:clr>
            <a:srgbClr val="FBAE40"/>
          </p15:clr>
        </p15:guide>
        <p15:guide id="2" pos="7015">
          <p15:clr>
            <a:srgbClr val="FBAE40"/>
          </p15:clr>
        </p15:guide>
        <p15:guide id="3" orient="horz" pos="686">
          <p15:clr>
            <a:srgbClr val="FBAE40"/>
          </p15:clr>
        </p15:guide>
        <p15:guide id="4" orient="horz" pos="36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8D8AE4-C68B-F147-A1AE-DC7E19D6F874}"/>
              </a:ext>
            </a:extLst>
          </p:cNvPr>
          <p:cNvSpPr/>
          <p:nvPr userDrawn="1"/>
        </p:nvSpPr>
        <p:spPr>
          <a:xfrm>
            <a:off x="515939" y="1705395"/>
            <a:ext cx="5580062" cy="3447209"/>
          </a:xfrm>
          <a:prstGeom prst="rect">
            <a:avLst/>
          </a:prstGeom>
          <a:solidFill>
            <a:srgbClr val="F0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1D39"/>
              </a:solidFill>
            </a:endParaRPr>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1124284" y="2636912"/>
            <a:ext cx="10044113" cy="1123488"/>
          </a:xfrm>
        </p:spPr>
        <p:txBody>
          <a:bodyPr/>
          <a:lstStyle>
            <a:lvl1pPr marL="0" marR="0" indent="0" algn="l" defTabSz="914400" rtl="0" eaLnBrk="1" fontAlgn="auto" latinLnBrk="0" hangingPunct="1">
              <a:lnSpc>
                <a:spcPct val="150000"/>
              </a:lnSpc>
              <a:spcBef>
                <a:spcPts val="1000"/>
              </a:spcBef>
              <a:spcAft>
                <a:spcPts val="0"/>
              </a:spcAft>
              <a:buClr>
                <a:srgbClr val="AFD8ED"/>
              </a:buClr>
              <a:buSzTx/>
              <a:buFontTx/>
              <a:buNone/>
              <a:tabLst/>
              <a:defRPr b="1" i="0">
                <a:solidFill>
                  <a:srgbClr val="001D39"/>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marL="0" marR="0" lvl="0" indent="0" algn="l" defTabSz="914400" rtl="0" eaLnBrk="1" fontAlgn="auto" latinLnBrk="0" hangingPunct="1">
              <a:lnSpc>
                <a:spcPct val="150000"/>
              </a:lnSpc>
              <a:spcBef>
                <a:spcPts val="1000"/>
              </a:spcBef>
              <a:spcAft>
                <a:spcPts val="0"/>
              </a:spcAft>
              <a:buClr>
                <a:srgbClr val="AFD8ED"/>
              </a:buClr>
              <a:buSzTx/>
              <a:buFontTx/>
              <a:buNone/>
              <a:tabLst/>
              <a:defRPr/>
            </a:pPr>
            <a:r>
              <a:rPr lang="en-GB" dirty="0"/>
              <a:t>Quote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a:p>
            <a:pPr lvl="0"/>
            <a:endParaRPr lang="en-GB" dirty="0"/>
          </a:p>
        </p:txBody>
      </p:sp>
      <p:sp>
        <p:nvSpPr>
          <p:cNvPr id="5" name="Text Placeholder 4">
            <a:extLst>
              <a:ext uri="{FF2B5EF4-FFF2-40B4-BE49-F238E27FC236}">
                <a16:creationId xmlns:a16="http://schemas.microsoft.com/office/drawing/2014/main" id="{73C96993-E15E-4940-A9BC-7ED7BAAD1022}"/>
              </a:ext>
            </a:extLst>
          </p:cNvPr>
          <p:cNvSpPr>
            <a:spLocks noGrp="1"/>
          </p:cNvSpPr>
          <p:nvPr>
            <p:ph type="body" sz="quarter" idx="16" hasCustomPrompt="1"/>
          </p:nvPr>
        </p:nvSpPr>
        <p:spPr>
          <a:xfrm>
            <a:off x="1631504" y="3979918"/>
            <a:ext cx="4354100" cy="358542"/>
          </a:xfrm>
        </p:spPr>
        <p:txBody>
          <a:bodyPr>
            <a:noAutofit/>
          </a:bodyPr>
          <a:lstStyle>
            <a:lvl1pPr marL="0" indent="0">
              <a:buNone/>
              <a:defRPr sz="1200">
                <a:solidFill>
                  <a:srgbClr val="45A4D6"/>
                </a:solidFill>
              </a:defRPr>
            </a:lvl1pPr>
          </a:lstStyle>
          <a:p>
            <a:pPr lvl="0"/>
            <a:r>
              <a:rPr lang="en-US" dirty="0">
                <a:effectLst/>
              </a:rPr>
              <a:t>NATO SECRETARY GENERAL JENS STOLTENBERG</a:t>
            </a:r>
            <a:endParaRPr lang="en-BE" dirty="0"/>
          </a:p>
        </p:txBody>
      </p:sp>
      <p:sp>
        <p:nvSpPr>
          <p:cNvPr id="2" name="Rectangle 1">
            <a:extLst>
              <a:ext uri="{FF2B5EF4-FFF2-40B4-BE49-F238E27FC236}">
                <a16:creationId xmlns:a16="http://schemas.microsoft.com/office/drawing/2014/main" id="{66461205-76E3-1645-BAEA-9824F907EE9C}"/>
              </a:ext>
            </a:extLst>
          </p:cNvPr>
          <p:cNvSpPr/>
          <p:nvPr userDrawn="1"/>
        </p:nvSpPr>
        <p:spPr>
          <a:xfrm>
            <a:off x="1236216" y="4161488"/>
            <a:ext cx="323280" cy="45719"/>
          </a:xfrm>
          <a:prstGeom prst="rect">
            <a:avLst/>
          </a:prstGeom>
          <a:solidFill>
            <a:srgbClr val="45A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CB4289-0019-7E40-8571-C42EF6AEA16D}"/>
              </a:ext>
            </a:extLst>
          </p:cNvPr>
          <p:cNvPicPr>
            <a:picLocks noChangeAspect="1"/>
          </p:cNvPicPr>
          <p:nvPr userDrawn="1"/>
        </p:nvPicPr>
        <p:blipFill>
          <a:blip r:embed="rId2"/>
          <a:stretch>
            <a:fillRect/>
          </a:stretch>
        </p:blipFill>
        <p:spPr>
          <a:xfrm>
            <a:off x="673916" y="1936345"/>
            <a:ext cx="457200" cy="406400"/>
          </a:xfrm>
          <a:prstGeom prst="rect">
            <a:avLst/>
          </a:prstGeom>
        </p:spPr>
      </p:pic>
      <p:pic>
        <p:nvPicPr>
          <p:cNvPr id="10" name="Picture 9">
            <a:extLst>
              <a:ext uri="{FF2B5EF4-FFF2-40B4-BE49-F238E27FC236}">
                <a16:creationId xmlns:a16="http://schemas.microsoft.com/office/drawing/2014/main" id="{9D9A5C46-AE34-7245-A4D1-EAA774A7370A}"/>
              </a:ext>
            </a:extLst>
          </p:cNvPr>
          <p:cNvPicPr>
            <a:picLocks noChangeAspect="1"/>
          </p:cNvPicPr>
          <p:nvPr userDrawn="1"/>
        </p:nvPicPr>
        <p:blipFill>
          <a:blip r:embed="rId3"/>
          <a:stretch>
            <a:fillRect/>
          </a:stretch>
        </p:blipFill>
        <p:spPr>
          <a:xfrm>
            <a:off x="5424905" y="4578999"/>
            <a:ext cx="457200" cy="406400"/>
          </a:xfrm>
          <a:prstGeom prst="rect">
            <a:avLst/>
          </a:prstGeom>
        </p:spPr>
      </p:pic>
      <p:sp>
        <p:nvSpPr>
          <p:cNvPr id="12" name="Footer Placeholder 4">
            <a:extLst>
              <a:ext uri="{FF2B5EF4-FFF2-40B4-BE49-F238E27FC236}">
                <a16:creationId xmlns:a16="http://schemas.microsoft.com/office/drawing/2014/main" id="{9B4FD6F2-1834-E84C-AE9F-F790780A946D}"/>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3" name="Slide Number Placeholder 5">
            <a:extLst>
              <a:ext uri="{FF2B5EF4-FFF2-40B4-BE49-F238E27FC236}">
                <a16:creationId xmlns:a16="http://schemas.microsoft.com/office/drawing/2014/main" id="{A2259B1D-626B-0445-B9CA-501D4CE9A872}"/>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796594290"/>
      </p:ext>
    </p:extLst>
  </p:cSld>
  <p:clrMapOvr>
    <a:masterClrMapping/>
  </p:clrMapOvr>
  <p:extLst>
    <p:ext uri="{DCECCB84-F9BA-43D5-87BE-67443E8EF086}">
      <p15:sldGuideLst xmlns:p15="http://schemas.microsoft.com/office/powerpoint/2012/main">
        <p15:guide id="1" pos="688">
          <p15:clr>
            <a:srgbClr val="FBAE40"/>
          </p15:clr>
        </p15:guide>
        <p15:guide id="2" pos="7015">
          <p15:clr>
            <a:srgbClr val="FBAE40"/>
          </p15:clr>
        </p15:guide>
        <p15:guide id="3" orient="horz" pos="686">
          <p15:clr>
            <a:srgbClr val="FBAE40"/>
          </p15:clr>
        </p15:guide>
        <p15:guide id="4" orient="horz" pos="36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D87768-FD67-8849-9497-B615192C4642}"/>
              </a:ext>
            </a:extLst>
          </p:cNvPr>
          <p:cNvSpPr>
            <a:spLocks noGrp="1"/>
          </p:cNvSpPr>
          <p:nvPr>
            <p:ph type="body" idx="1" hasCustomPrompt="1"/>
          </p:nvPr>
        </p:nvSpPr>
        <p:spPr>
          <a:xfrm>
            <a:off x="515938" y="2969841"/>
            <a:ext cx="677242" cy="813217"/>
          </a:xfrm>
        </p:spPr>
        <p:txBody>
          <a:bodyPr/>
          <a:lstStyle>
            <a:lvl1pPr marL="0" indent="0">
              <a:buNone/>
              <a:defRPr sz="2400">
                <a:solidFill>
                  <a:srgbClr val="45A4D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8" name="Title 7">
            <a:extLst>
              <a:ext uri="{FF2B5EF4-FFF2-40B4-BE49-F238E27FC236}">
                <a16:creationId xmlns:a16="http://schemas.microsoft.com/office/drawing/2014/main" id="{FC7540FA-DACD-CE4A-ACC0-6B27872EFE03}"/>
              </a:ext>
            </a:extLst>
          </p:cNvPr>
          <p:cNvSpPr>
            <a:spLocks noGrp="1"/>
          </p:cNvSpPr>
          <p:nvPr>
            <p:ph type="title"/>
          </p:nvPr>
        </p:nvSpPr>
        <p:spPr>
          <a:xfrm>
            <a:off x="1200150" y="2668005"/>
            <a:ext cx="9024318" cy="1325563"/>
          </a:xfrm>
        </p:spPr>
        <p:txBody>
          <a:bodyPr/>
          <a:lstStyle>
            <a:lvl1pPr>
              <a:defRPr>
                <a:solidFill>
                  <a:schemeClr val="bg1"/>
                </a:solidFill>
              </a:defRPr>
            </a:lvl1pPr>
          </a:lstStyle>
          <a:p>
            <a:r>
              <a:rPr lang="en-GB" dirty="0"/>
              <a:t>Click to edit Master title style</a:t>
            </a:r>
            <a:endParaRPr lang="en-BE" dirty="0"/>
          </a:p>
        </p:txBody>
      </p:sp>
      <p:sp>
        <p:nvSpPr>
          <p:cNvPr id="9" name="Footer Placeholder 4">
            <a:extLst>
              <a:ext uri="{FF2B5EF4-FFF2-40B4-BE49-F238E27FC236}">
                <a16:creationId xmlns:a16="http://schemas.microsoft.com/office/drawing/2014/main" id="{849237EC-B723-E145-9FEB-3C6B83BB1190}"/>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0" name="Slide Number Placeholder 5">
            <a:extLst>
              <a:ext uri="{FF2B5EF4-FFF2-40B4-BE49-F238E27FC236}">
                <a16:creationId xmlns:a16="http://schemas.microsoft.com/office/drawing/2014/main" id="{780797ED-47D5-2A4E-B24E-5FCCC52FD866}"/>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768635006"/>
      </p:ext>
    </p:extLst>
  </p:cSld>
  <p:clrMapOvr>
    <a:masterClrMapping/>
  </p:clrMapOvr>
  <p:extLst>
    <p:ext uri="{DCECCB84-F9BA-43D5-87BE-67443E8EF086}">
      <p15:sldGuideLst xmlns:p15="http://schemas.microsoft.com/office/powerpoint/2012/main">
        <p15:guide id="1" pos="75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rgbClr val="001D3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D87768-FD67-8849-9497-B615192C4642}"/>
              </a:ext>
            </a:extLst>
          </p:cNvPr>
          <p:cNvSpPr>
            <a:spLocks noGrp="1"/>
          </p:cNvSpPr>
          <p:nvPr>
            <p:ph type="body" idx="1" hasCustomPrompt="1"/>
          </p:nvPr>
        </p:nvSpPr>
        <p:spPr>
          <a:xfrm>
            <a:off x="515938" y="2969841"/>
            <a:ext cx="677242" cy="813217"/>
          </a:xfrm>
        </p:spPr>
        <p:txBody>
          <a:bodyPr/>
          <a:lstStyle>
            <a:lvl1pPr marL="0" indent="0">
              <a:buNone/>
              <a:defRPr sz="2400">
                <a:solidFill>
                  <a:srgbClr val="45A4D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8" name="Title 7">
            <a:extLst>
              <a:ext uri="{FF2B5EF4-FFF2-40B4-BE49-F238E27FC236}">
                <a16:creationId xmlns:a16="http://schemas.microsoft.com/office/drawing/2014/main" id="{FC7540FA-DACD-CE4A-ACC0-6B27872EFE03}"/>
              </a:ext>
            </a:extLst>
          </p:cNvPr>
          <p:cNvSpPr>
            <a:spLocks noGrp="1"/>
          </p:cNvSpPr>
          <p:nvPr>
            <p:ph type="title"/>
          </p:nvPr>
        </p:nvSpPr>
        <p:spPr>
          <a:xfrm>
            <a:off x="1200150" y="2668005"/>
            <a:ext cx="9024318" cy="1325563"/>
          </a:xfrm>
        </p:spPr>
        <p:txBody>
          <a:bodyPr/>
          <a:lstStyle>
            <a:lvl1pPr>
              <a:defRPr>
                <a:solidFill>
                  <a:schemeClr val="bg1"/>
                </a:solidFill>
              </a:defRPr>
            </a:lvl1pPr>
          </a:lstStyle>
          <a:p>
            <a:r>
              <a:rPr lang="en-GB" dirty="0"/>
              <a:t>Click to edit Master title style</a:t>
            </a:r>
            <a:endParaRPr lang="en-BE" dirty="0"/>
          </a:p>
        </p:txBody>
      </p:sp>
      <p:sp>
        <p:nvSpPr>
          <p:cNvPr id="9" name="Footer Placeholder 4">
            <a:extLst>
              <a:ext uri="{FF2B5EF4-FFF2-40B4-BE49-F238E27FC236}">
                <a16:creationId xmlns:a16="http://schemas.microsoft.com/office/drawing/2014/main" id="{849237EC-B723-E145-9FEB-3C6B83BB1190}"/>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0" name="Slide Number Placeholder 5">
            <a:extLst>
              <a:ext uri="{FF2B5EF4-FFF2-40B4-BE49-F238E27FC236}">
                <a16:creationId xmlns:a16="http://schemas.microsoft.com/office/drawing/2014/main" id="{780797ED-47D5-2A4E-B24E-5FCCC52FD866}"/>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
        <p:nvSpPr>
          <p:cNvPr id="7" name="Picture Placeholder 6">
            <a:extLst>
              <a:ext uri="{FF2B5EF4-FFF2-40B4-BE49-F238E27FC236}">
                <a16:creationId xmlns:a16="http://schemas.microsoft.com/office/drawing/2014/main" id="{DE2FC3AB-A2AF-024F-9780-93A1752782CA}"/>
              </a:ext>
            </a:extLst>
          </p:cNvPr>
          <p:cNvSpPr>
            <a:spLocks noGrp="1" noChangeAspect="1"/>
          </p:cNvSpPr>
          <p:nvPr>
            <p:ph type="pic" sz="quarter" idx="10"/>
          </p:nvPr>
        </p:nvSpPr>
        <p:spPr>
          <a:xfrm>
            <a:off x="4726071" y="0"/>
            <a:ext cx="7465929" cy="3798000"/>
          </a:xfrm>
          <a:custGeom>
            <a:avLst/>
            <a:gdLst>
              <a:gd name="connsiteX0" fmla="*/ 0 w 4787900"/>
              <a:gd name="connsiteY0" fmla="*/ 0 h 3009900"/>
              <a:gd name="connsiteX1" fmla="*/ 4286240 w 4787900"/>
              <a:gd name="connsiteY1" fmla="*/ 0 h 3009900"/>
              <a:gd name="connsiteX2" fmla="*/ 4787900 w 4787900"/>
              <a:gd name="connsiteY2" fmla="*/ 501660 h 3009900"/>
              <a:gd name="connsiteX3" fmla="*/ 4787900 w 4787900"/>
              <a:gd name="connsiteY3" fmla="*/ 3009900 h 3009900"/>
              <a:gd name="connsiteX4" fmla="*/ 0 w 4787900"/>
              <a:gd name="connsiteY4" fmla="*/ 3009900 h 3009900"/>
              <a:gd name="connsiteX5" fmla="*/ 0 w 4787900"/>
              <a:gd name="connsiteY5" fmla="*/ 0 h 3009900"/>
              <a:gd name="connsiteX0" fmla="*/ 0 w 7039394"/>
              <a:gd name="connsiteY0" fmla="*/ 0 h 4614413"/>
              <a:gd name="connsiteX1" fmla="*/ 4286240 w 7039394"/>
              <a:gd name="connsiteY1" fmla="*/ 0 h 4614413"/>
              <a:gd name="connsiteX2" fmla="*/ 4787900 w 7039394"/>
              <a:gd name="connsiteY2" fmla="*/ 501660 h 4614413"/>
              <a:gd name="connsiteX3" fmla="*/ 7039394 w 7039394"/>
              <a:gd name="connsiteY3" fmla="*/ 4614413 h 4614413"/>
              <a:gd name="connsiteX4" fmla="*/ 0 w 7039394"/>
              <a:gd name="connsiteY4" fmla="*/ 3009900 h 4614413"/>
              <a:gd name="connsiteX5" fmla="*/ 0 w 7039394"/>
              <a:gd name="connsiteY5" fmla="*/ 0 h 4614413"/>
              <a:gd name="connsiteX0" fmla="*/ 2113472 w 9152866"/>
              <a:gd name="connsiteY0" fmla="*/ 0 h 4614413"/>
              <a:gd name="connsiteX1" fmla="*/ 6399712 w 9152866"/>
              <a:gd name="connsiteY1" fmla="*/ 0 h 4614413"/>
              <a:gd name="connsiteX2" fmla="*/ 6901372 w 9152866"/>
              <a:gd name="connsiteY2" fmla="*/ 501660 h 4614413"/>
              <a:gd name="connsiteX3" fmla="*/ 9152866 w 9152866"/>
              <a:gd name="connsiteY3" fmla="*/ 4614413 h 4614413"/>
              <a:gd name="connsiteX4" fmla="*/ 0 w 9152866"/>
              <a:gd name="connsiteY4" fmla="*/ 1741817 h 4614413"/>
              <a:gd name="connsiteX5" fmla="*/ 2113472 w 9152866"/>
              <a:gd name="connsiteY5" fmla="*/ 0 h 4614413"/>
              <a:gd name="connsiteX0" fmla="*/ 0 w 9894738"/>
              <a:gd name="connsiteY0" fmla="*/ 0 h 5270021"/>
              <a:gd name="connsiteX1" fmla="*/ 7141584 w 9894738"/>
              <a:gd name="connsiteY1" fmla="*/ 655608 h 5270021"/>
              <a:gd name="connsiteX2" fmla="*/ 7643244 w 9894738"/>
              <a:gd name="connsiteY2" fmla="*/ 1157268 h 5270021"/>
              <a:gd name="connsiteX3" fmla="*/ 9894738 w 9894738"/>
              <a:gd name="connsiteY3" fmla="*/ 5270021 h 5270021"/>
              <a:gd name="connsiteX4" fmla="*/ 741872 w 9894738"/>
              <a:gd name="connsiteY4" fmla="*/ 2397425 h 5270021"/>
              <a:gd name="connsiteX5" fmla="*/ 0 w 9894738"/>
              <a:gd name="connsiteY5" fmla="*/ 0 h 5270021"/>
              <a:gd name="connsiteX0" fmla="*/ 0 w 9894738"/>
              <a:gd name="connsiteY0" fmla="*/ 8626 h 5278647"/>
              <a:gd name="connsiteX1" fmla="*/ 9876158 w 9894738"/>
              <a:gd name="connsiteY1" fmla="*/ 0 h 5278647"/>
              <a:gd name="connsiteX2" fmla="*/ 7643244 w 9894738"/>
              <a:gd name="connsiteY2" fmla="*/ 1165894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94848 w 9894738"/>
              <a:gd name="connsiteY5" fmla="*/ 417461 h 5278647"/>
              <a:gd name="connsiteX6" fmla="*/ 0 w 9894738"/>
              <a:gd name="connsiteY6"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9224100 w 9894738"/>
              <a:gd name="connsiteY4" fmla="*/ 5063203 h 5278647"/>
              <a:gd name="connsiteX5" fmla="*/ 741872 w 9894738"/>
              <a:gd name="connsiteY5" fmla="*/ 2406051 h 5278647"/>
              <a:gd name="connsiteX6" fmla="*/ 94848 w 9894738"/>
              <a:gd name="connsiteY6" fmla="*/ 417461 h 5278647"/>
              <a:gd name="connsiteX7" fmla="*/ 0 w 9894738"/>
              <a:gd name="connsiteY7" fmla="*/ 8626 h 5278647"/>
              <a:gd name="connsiteX0" fmla="*/ 0 w 10091694"/>
              <a:gd name="connsiteY0" fmla="*/ 8626 h 5063203"/>
              <a:gd name="connsiteX1" fmla="*/ 9876158 w 10091694"/>
              <a:gd name="connsiteY1" fmla="*/ 0 h 5063203"/>
              <a:gd name="connsiteX2" fmla="*/ 9886112 w 10091694"/>
              <a:gd name="connsiteY2" fmla="*/ 2313207 h 5063203"/>
              <a:gd name="connsiteX3" fmla="*/ 9224100 w 10091694"/>
              <a:gd name="connsiteY3" fmla="*/ 5063203 h 5063203"/>
              <a:gd name="connsiteX4" fmla="*/ 741872 w 10091694"/>
              <a:gd name="connsiteY4" fmla="*/ 2406051 h 5063203"/>
              <a:gd name="connsiteX5" fmla="*/ 94848 w 10091694"/>
              <a:gd name="connsiteY5" fmla="*/ 417461 h 5063203"/>
              <a:gd name="connsiteX6" fmla="*/ 0 w 10091694"/>
              <a:gd name="connsiteY6" fmla="*/ 8626 h 5063203"/>
              <a:gd name="connsiteX0" fmla="*/ 0 w 10091694"/>
              <a:gd name="connsiteY0" fmla="*/ 0 h 5054577"/>
              <a:gd name="connsiteX1" fmla="*/ 9227229 w 10091694"/>
              <a:gd name="connsiteY1" fmla="*/ 419077 h 5054577"/>
              <a:gd name="connsiteX2" fmla="*/ 9886112 w 10091694"/>
              <a:gd name="connsiteY2" fmla="*/ 2304581 h 5054577"/>
              <a:gd name="connsiteX3" fmla="*/ 9224100 w 10091694"/>
              <a:gd name="connsiteY3" fmla="*/ 5054577 h 5054577"/>
              <a:gd name="connsiteX4" fmla="*/ 741872 w 10091694"/>
              <a:gd name="connsiteY4" fmla="*/ 2397425 h 5054577"/>
              <a:gd name="connsiteX5" fmla="*/ 94848 w 10091694"/>
              <a:gd name="connsiteY5" fmla="*/ 408835 h 5054577"/>
              <a:gd name="connsiteX6" fmla="*/ 0 w 10091694"/>
              <a:gd name="connsiteY6" fmla="*/ 0 h 5054577"/>
              <a:gd name="connsiteX0" fmla="*/ 0 w 9227229"/>
              <a:gd name="connsiteY0" fmla="*/ 0 h 5054577"/>
              <a:gd name="connsiteX1" fmla="*/ 9227229 w 9227229"/>
              <a:gd name="connsiteY1" fmla="*/ 419077 h 5054577"/>
              <a:gd name="connsiteX2" fmla="*/ 9224100 w 9227229"/>
              <a:gd name="connsiteY2" fmla="*/ 5054577 h 5054577"/>
              <a:gd name="connsiteX3" fmla="*/ 741872 w 9227229"/>
              <a:gd name="connsiteY3" fmla="*/ 2397425 h 5054577"/>
              <a:gd name="connsiteX4" fmla="*/ 94848 w 9227229"/>
              <a:gd name="connsiteY4" fmla="*/ 408835 h 5054577"/>
              <a:gd name="connsiteX5" fmla="*/ 0 w 9227229"/>
              <a:gd name="connsiteY5" fmla="*/ 0 h 5054577"/>
              <a:gd name="connsiteX0" fmla="*/ 0 w 9132381"/>
              <a:gd name="connsiteY0" fmla="*/ 0 h 4645742"/>
              <a:gd name="connsiteX1" fmla="*/ 9132381 w 9132381"/>
              <a:gd name="connsiteY1" fmla="*/ 10242 h 4645742"/>
              <a:gd name="connsiteX2" fmla="*/ 9129252 w 9132381"/>
              <a:gd name="connsiteY2" fmla="*/ 4645742 h 4645742"/>
              <a:gd name="connsiteX3" fmla="*/ 647024 w 9132381"/>
              <a:gd name="connsiteY3" fmla="*/ 1988590 h 4645742"/>
              <a:gd name="connsiteX4" fmla="*/ 0 w 9132381"/>
              <a:gd name="connsiteY4" fmla="*/ 0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381" h="4645742">
                <a:moveTo>
                  <a:pt x="0" y="0"/>
                </a:moveTo>
                <a:lnTo>
                  <a:pt x="9132381" y="10242"/>
                </a:lnTo>
                <a:lnTo>
                  <a:pt x="9129252" y="4645742"/>
                </a:lnTo>
                <a:lnTo>
                  <a:pt x="647024" y="1988590"/>
                </a:lnTo>
                <a:lnTo>
                  <a:pt x="0" y="0"/>
                </a:lnTo>
                <a:close/>
              </a:path>
            </a:pathLst>
          </a:custGeom>
          <a:solidFill>
            <a:srgbClr val="AFD8ED">
              <a:alpha val="10196"/>
            </a:srgbClr>
          </a:solidFill>
        </p:spPr>
        <p:txBody>
          <a:bodyPr anchor="ctr"/>
          <a:lstStyle>
            <a:lvl1pPr marL="0" indent="0" algn="ctr">
              <a:buNone/>
              <a:defRPr>
                <a:solidFill>
                  <a:srgbClr val="545454"/>
                </a:solidFill>
              </a:defRPr>
            </a:lvl1pPr>
          </a:lstStyle>
          <a:p>
            <a:endParaRPr lang="en-BE" dirty="0"/>
          </a:p>
        </p:txBody>
      </p:sp>
    </p:spTree>
    <p:extLst>
      <p:ext uri="{BB962C8B-B14F-4D97-AF65-F5344CB8AC3E}">
        <p14:creationId xmlns:p14="http://schemas.microsoft.com/office/powerpoint/2010/main" val="3513379072"/>
      </p:ext>
    </p:extLst>
  </p:cSld>
  <p:clrMapOvr>
    <a:masterClrMapping/>
  </p:clrMapOvr>
  <p:extLst>
    <p:ext uri="{DCECCB84-F9BA-43D5-87BE-67443E8EF086}">
      <p15:sldGuideLst xmlns:p15="http://schemas.microsoft.com/office/powerpoint/2012/main">
        <p15:guide id="1" pos="75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7540FA-DACD-CE4A-ACC0-6B27872EFE03}"/>
              </a:ext>
            </a:extLst>
          </p:cNvPr>
          <p:cNvSpPr>
            <a:spLocks noGrp="1"/>
          </p:cNvSpPr>
          <p:nvPr>
            <p:ph type="title" hasCustomPrompt="1"/>
          </p:nvPr>
        </p:nvSpPr>
        <p:spPr>
          <a:xfrm>
            <a:off x="1200150" y="2996952"/>
            <a:ext cx="9024318" cy="1325563"/>
          </a:xfrm>
        </p:spPr>
        <p:txBody>
          <a:bodyPr/>
          <a:lstStyle>
            <a:lvl1pPr>
              <a:defRPr>
                <a:solidFill>
                  <a:srgbClr val="AFD8ED"/>
                </a:solidFill>
              </a:defRPr>
            </a:lvl1pPr>
          </a:lstStyle>
          <a:p>
            <a:r>
              <a:rPr lang="en-GB" dirty="0"/>
              <a:t>Contact us</a:t>
            </a:r>
            <a:endParaRPr lang="en-BE" dirty="0"/>
          </a:p>
        </p:txBody>
      </p:sp>
      <p:sp>
        <p:nvSpPr>
          <p:cNvPr id="10" name="Rectangle 9">
            <a:extLst>
              <a:ext uri="{FF2B5EF4-FFF2-40B4-BE49-F238E27FC236}">
                <a16:creationId xmlns:a16="http://schemas.microsoft.com/office/drawing/2014/main" id="{5090C143-DA3B-4448-9677-16B52934BB82}"/>
              </a:ext>
            </a:extLst>
          </p:cNvPr>
          <p:cNvSpPr/>
          <p:nvPr userDrawn="1"/>
        </p:nvSpPr>
        <p:spPr>
          <a:xfrm>
            <a:off x="1319684" y="4350170"/>
            <a:ext cx="64666" cy="769003"/>
          </a:xfrm>
          <a:prstGeom prst="rect">
            <a:avLst/>
          </a:prstGeom>
          <a:solidFill>
            <a:srgbClr val="AFD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3" name="Subtitle 2">
            <a:extLst>
              <a:ext uri="{FF2B5EF4-FFF2-40B4-BE49-F238E27FC236}">
                <a16:creationId xmlns:a16="http://schemas.microsoft.com/office/drawing/2014/main" id="{AF9B224A-DD06-D343-A646-2D5EC1098C25}"/>
              </a:ext>
            </a:extLst>
          </p:cNvPr>
          <p:cNvSpPr txBox="1">
            <a:spLocks/>
          </p:cNvSpPr>
          <p:nvPr userDrawn="1"/>
        </p:nvSpPr>
        <p:spPr>
          <a:xfrm>
            <a:off x="1617984" y="4350171"/>
            <a:ext cx="832511" cy="413728"/>
          </a:xfrm>
          <a:prstGeom prst="rect">
            <a:avLst/>
          </a:prstGeom>
          <a:noFill/>
          <a:ln w="25400">
            <a:noFill/>
          </a:ln>
          <a:effectLst/>
        </p:spPr>
        <p:txBody>
          <a:bodyPr vert="horz" lIns="91440" tIns="45720" rIns="91440" bIns="45720" rtlCol="0" anchor="t">
            <a:norm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rgbClr val="383838"/>
                </a:solidFill>
                <a:latin typeface="Source Sans Pro" panose="020B0503030403020204" pitchFamily="34" charset="0"/>
                <a:ea typeface="Source Sans Pro" panose="020B0503030403020204" pitchFamily="34"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83838"/>
                </a:solidFill>
                <a:latin typeface="Source Sans Pro" panose="020B0503030403020204" pitchFamily="34" charset="0"/>
                <a:ea typeface="Source Sans Pro" panose="020B0503030403020204" pitchFamily="34"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83838"/>
                </a:solidFill>
                <a:latin typeface="Source Sans Pro" panose="020B0503030403020204" pitchFamily="34" charset="0"/>
                <a:ea typeface="Source Sans Pro" panose="020B0503030403020204" pitchFamily="34"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83838"/>
                </a:solidFill>
                <a:latin typeface="Source Sans Pro" panose="020B0503030403020204" pitchFamily="34" charset="0"/>
                <a:ea typeface="Source Sans Pro" panose="020B0503030403020204" pitchFamily="34"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83838"/>
                </a:solidFill>
                <a:latin typeface="Source Sans Pro" panose="020B0503030403020204" pitchFamily="34" charset="0"/>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solidFill>
                  <a:srgbClr val="45A4D6"/>
                </a:solidFill>
                <a:latin typeface="Arial" panose="020B0604020202020204" pitchFamily="34" charset="0"/>
                <a:ea typeface="Noto Sans" panose="020B0502040504020204" pitchFamily="34" charset="0"/>
                <a:cs typeface="Arial" panose="020B0604020202020204" pitchFamily="34" charset="0"/>
              </a:rPr>
              <a:t>E-MAIL</a:t>
            </a:r>
            <a:endParaRPr lang="en-BE" sz="1200" dirty="0">
              <a:solidFill>
                <a:srgbClr val="45A4D6"/>
              </a:solidFill>
              <a:latin typeface="Arial" panose="020B0604020202020204" pitchFamily="34" charset="0"/>
              <a:ea typeface="Noto Sans" panose="020B0502040504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39E80EC9-8B27-EE41-9371-7D76F496AAE4}"/>
              </a:ext>
            </a:extLst>
          </p:cNvPr>
          <p:cNvSpPr txBox="1">
            <a:spLocks/>
          </p:cNvSpPr>
          <p:nvPr userDrawn="1"/>
        </p:nvSpPr>
        <p:spPr>
          <a:xfrm>
            <a:off x="1617984" y="4705446"/>
            <a:ext cx="832511" cy="413728"/>
          </a:xfrm>
          <a:prstGeom prst="rect">
            <a:avLst/>
          </a:prstGeom>
          <a:noFill/>
          <a:ln w="25400">
            <a:noFill/>
          </a:ln>
          <a:effectLst/>
        </p:spPr>
        <p:txBody>
          <a:bodyPr vert="horz" lIns="91440" tIns="45720" rIns="91440" bIns="45720" rtlCol="0" anchor="t">
            <a:norm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rgbClr val="383838"/>
                </a:solidFill>
                <a:latin typeface="Source Sans Pro" panose="020B0503030403020204" pitchFamily="34" charset="0"/>
                <a:ea typeface="Source Sans Pro" panose="020B0503030403020204" pitchFamily="34"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83838"/>
                </a:solidFill>
                <a:latin typeface="Source Sans Pro" panose="020B0503030403020204" pitchFamily="34" charset="0"/>
                <a:ea typeface="Source Sans Pro" panose="020B0503030403020204" pitchFamily="34"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83838"/>
                </a:solidFill>
                <a:latin typeface="Source Sans Pro" panose="020B0503030403020204" pitchFamily="34" charset="0"/>
                <a:ea typeface="Source Sans Pro" panose="020B0503030403020204" pitchFamily="34"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83838"/>
                </a:solidFill>
                <a:latin typeface="Source Sans Pro" panose="020B0503030403020204" pitchFamily="34" charset="0"/>
                <a:ea typeface="Source Sans Pro" panose="020B0503030403020204" pitchFamily="34"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83838"/>
                </a:solidFill>
                <a:latin typeface="Source Sans Pro" panose="020B0503030403020204" pitchFamily="34" charset="0"/>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b="0" i="0" dirty="0">
                <a:solidFill>
                  <a:srgbClr val="45A4D6"/>
                </a:solidFill>
                <a:latin typeface="Arial" panose="020B0604020202020204" pitchFamily="34" charset="0"/>
                <a:ea typeface="Noto Sans" panose="020B0502040504020204" pitchFamily="34" charset="0"/>
                <a:cs typeface="Arial" panose="020B0604020202020204" pitchFamily="34" charset="0"/>
              </a:rPr>
              <a:t>PHONE</a:t>
            </a:r>
            <a:endParaRPr lang="en-BE" sz="1200" b="0" i="0" dirty="0">
              <a:solidFill>
                <a:srgbClr val="45A4D6"/>
              </a:solidFill>
              <a:latin typeface="Arial" panose="020B0604020202020204" pitchFamily="34" charset="0"/>
              <a:ea typeface="Noto Sans" panose="020B050204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C510BFC-7967-9A42-8BDB-BFB3BEAC4429}"/>
              </a:ext>
            </a:extLst>
          </p:cNvPr>
          <p:cNvSpPr txBox="1"/>
          <p:nvPr userDrawn="1"/>
        </p:nvSpPr>
        <p:spPr>
          <a:xfrm>
            <a:off x="3160207" y="5290457"/>
            <a:ext cx="184731" cy="369332"/>
          </a:xfrm>
          <a:prstGeom prst="rect">
            <a:avLst/>
          </a:prstGeom>
          <a:noFill/>
        </p:spPr>
        <p:txBody>
          <a:bodyPr wrap="none" rtlCol="0">
            <a:spAutoFit/>
          </a:bodyPr>
          <a:lstStyle/>
          <a:p>
            <a:endParaRPr lang="en-BE" dirty="0"/>
          </a:p>
        </p:txBody>
      </p:sp>
      <p:sp>
        <p:nvSpPr>
          <p:cNvPr id="21" name="Text Placeholder 20">
            <a:extLst>
              <a:ext uri="{FF2B5EF4-FFF2-40B4-BE49-F238E27FC236}">
                <a16:creationId xmlns:a16="http://schemas.microsoft.com/office/drawing/2014/main" id="{D61FBFD3-0C7E-6944-839E-23CE2A3959D9}"/>
              </a:ext>
            </a:extLst>
          </p:cNvPr>
          <p:cNvSpPr>
            <a:spLocks noGrp="1"/>
          </p:cNvSpPr>
          <p:nvPr>
            <p:ph type="body" sz="quarter" idx="14" hasCustomPrompt="1"/>
          </p:nvPr>
        </p:nvSpPr>
        <p:spPr>
          <a:xfrm>
            <a:off x="2351088" y="4337729"/>
            <a:ext cx="3887787" cy="342900"/>
          </a:xfrm>
        </p:spPr>
        <p:txBody>
          <a:bodyPr anchor="ctr">
            <a:noAutofit/>
          </a:bodyPr>
          <a:lstStyle>
            <a:lvl1pPr marL="0" indent="0">
              <a:buNone/>
              <a:defRPr sz="1400">
                <a:solidFill>
                  <a:srgbClr val="FFFFFF"/>
                </a:solidFill>
              </a:defRPr>
            </a:lvl1pPr>
          </a:lstStyle>
          <a:p>
            <a:pPr lvl="0"/>
            <a:r>
              <a:rPr lang="en-GB" dirty="0" err="1"/>
              <a:t>John.doe@nato.int</a:t>
            </a:r>
            <a:endParaRPr lang="en-BE" dirty="0"/>
          </a:p>
        </p:txBody>
      </p:sp>
      <p:sp>
        <p:nvSpPr>
          <p:cNvPr id="22" name="Text Placeholder 20">
            <a:extLst>
              <a:ext uri="{FF2B5EF4-FFF2-40B4-BE49-F238E27FC236}">
                <a16:creationId xmlns:a16="http://schemas.microsoft.com/office/drawing/2014/main" id="{48D2D7B9-9719-5948-A695-3E51EFFC1289}"/>
              </a:ext>
            </a:extLst>
          </p:cNvPr>
          <p:cNvSpPr>
            <a:spLocks noGrp="1"/>
          </p:cNvSpPr>
          <p:nvPr>
            <p:ph type="body" sz="quarter" idx="15" hasCustomPrompt="1"/>
          </p:nvPr>
        </p:nvSpPr>
        <p:spPr>
          <a:xfrm>
            <a:off x="2351088" y="4714542"/>
            <a:ext cx="3887787" cy="342900"/>
          </a:xfrm>
        </p:spPr>
        <p:txBody>
          <a:bodyPr anchor="ctr">
            <a:noAutofit/>
          </a:bodyPr>
          <a:lstStyle>
            <a:lvl1pPr marL="0" indent="0">
              <a:buNone/>
              <a:defRPr sz="1400">
                <a:solidFill>
                  <a:srgbClr val="FFFFFF"/>
                </a:solidFill>
              </a:defRPr>
            </a:lvl1pPr>
          </a:lstStyle>
          <a:p>
            <a:pPr lvl="0"/>
            <a:r>
              <a:rPr lang="en-GB" dirty="0"/>
              <a:t>+32 (0)475 12 34 56</a:t>
            </a:r>
            <a:endParaRPr lang="en-BE" dirty="0"/>
          </a:p>
        </p:txBody>
      </p:sp>
      <p:sp>
        <p:nvSpPr>
          <p:cNvPr id="15" name="Footer Placeholder 4">
            <a:extLst>
              <a:ext uri="{FF2B5EF4-FFF2-40B4-BE49-F238E27FC236}">
                <a16:creationId xmlns:a16="http://schemas.microsoft.com/office/drawing/2014/main" id="{9B634A37-9158-B44C-BD04-1C623BBE9270}"/>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Noto Sans" panose="020B0502040504020204" pitchFamily="34" charset="0"/>
                <a:ea typeface="Noto Sans" panose="020B0502040504020204" pitchFamily="34" charset="0"/>
                <a:cs typeface="Noto Sans" panose="020B0502040504020204" pitchFamily="34" charset="0"/>
              </a:defRPr>
            </a:lvl1pPr>
          </a:lstStyle>
          <a:p>
            <a:r>
              <a:rPr lang="en-BE" dirty="0"/>
              <a:t>NATO </a:t>
            </a:r>
            <a:r>
              <a:rPr lang="en-BE" dirty="0">
                <a:latin typeface="Arial" panose="020B0604020202020204" pitchFamily="34" charset="0"/>
                <a:cs typeface="Arial" panose="020B0604020202020204" pitchFamily="34" charset="0"/>
              </a:rPr>
              <a:t>UNCLASSIFIED</a:t>
            </a:r>
          </a:p>
        </p:txBody>
      </p:sp>
      <p:sp>
        <p:nvSpPr>
          <p:cNvPr id="17" name="Slide Number Placeholder 5">
            <a:extLst>
              <a:ext uri="{FF2B5EF4-FFF2-40B4-BE49-F238E27FC236}">
                <a16:creationId xmlns:a16="http://schemas.microsoft.com/office/drawing/2014/main" id="{0C5CCA6E-E857-D343-9DF5-20B5F4BA616B}"/>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718492987"/>
      </p:ext>
    </p:extLst>
  </p:cSld>
  <p:clrMapOvr>
    <a:masterClrMapping/>
  </p:clrMapOvr>
  <p:extLst>
    <p:ext uri="{DCECCB84-F9BA-43D5-87BE-67443E8EF086}">
      <p15:sldGuideLst xmlns:p15="http://schemas.microsoft.com/office/powerpoint/2012/main">
        <p15:guide id="1" pos="7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Dark">
    <p:bg>
      <p:bgPr>
        <a:solidFill>
          <a:srgbClr val="001D39"/>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B48B4BE8-597B-0046-A030-B3891F45CEC2}"/>
              </a:ext>
            </a:extLst>
          </p:cNvPr>
          <p:cNvSpPr>
            <a:spLocks noGrp="1" noChangeAspect="1"/>
          </p:cNvSpPr>
          <p:nvPr>
            <p:ph type="pic" sz="quarter" idx="10"/>
          </p:nvPr>
        </p:nvSpPr>
        <p:spPr>
          <a:xfrm>
            <a:off x="4726071" y="0"/>
            <a:ext cx="7465929" cy="3798000"/>
          </a:xfrm>
          <a:custGeom>
            <a:avLst/>
            <a:gdLst>
              <a:gd name="connsiteX0" fmla="*/ 0 w 4787900"/>
              <a:gd name="connsiteY0" fmla="*/ 0 h 3009900"/>
              <a:gd name="connsiteX1" fmla="*/ 4286240 w 4787900"/>
              <a:gd name="connsiteY1" fmla="*/ 0 h 3009900"/>
              <a:gd name="connsiteX2" fmla="*/ 4787900 w 4787900"/>
              <a:gd name="connsiteY2" fmla="*/ 501660 h 3009900"/>
              <a:gd name="connsiteX3" fmla="*/ 4787900 w 4787900"/>
              <a:gd name="connsiteY3" fmla="*/ 3009900 h 3009900"/>
              <a:gd name="connsiteX4" fmla="*/ 0 w 4787900"/>
              <a:gd name="connsiteY4" fmla="*/ 3009900 h 3009900"/>
              <a:gd name="connsiteX5" fmla="*/ 0 w 4787900"/>
              <a:gd name="connsiteY5" fmla="*/ 0 h 3009900"/>
              <a:gd name="connsiteX0" fmla="*/ 0 w 7039394"/>
              <a:gd name="connsiteY0" fmla="*/ 0 h 4614413"/>
              <a:gd name="connsiteX1" fmla="*/ 4286240 w 7039394"/>
              <a:gd name="connsiteY1" fmla="*/ 0 h 4614413"/>
              <a:gd name="connsiteX2" fmla="*/ 4787900 w 7039394"/>
              <a:gd name="connsiteY2" fmla="*/ 501660 h 4614413"/>
              <a:gd name="connsiteX3" fmla="*/ 7039394 w 7039394"/>
              <a:gd name="connsiteY3" fmla="*/ 4614413 h 4614413"/>
              <a:gd name="connsiteX4" fmla="*/ 0 w 7039394"/>
              <a:gd name="connsiteY4" fmla="*/ 3009900 h 4614413"/>
              <a:gd name="connsiteX5" fmla="*/ 0 w 7039394"/>
              <a:gd name="connsiteY5" fmla="*/ 0 h 4614413"/>
              <a:gd name="connsiteX0" fmla="*/ 2113472 w 9152866"/>
              <a:gd name="connsiteY0" fmla="*/ 0 h 4614413"/>
              <a:gd name="connsiteX1" fmla="*/ 6399712 w 9152866"/>
              <a:gd name="connsiteY1" fmla="*/ 0 h 4614413"/>
              <a:gd name="connsiteX2" fmla="*/ 6901372 w 9152866"/>
              <a:gd name="connsiteY2" fmla="*/ 501660 h 4614413"/>
              <a:gd name="connsiteX3" fmla="*/ 9152866 w 9152866"/>
              <a:gd name="connsiteY3" fmla="*/ 4614413 h 4614413"/>
              <a:gd name="connsiteX4" fmla="*/ 0 w 9152866"/>
              <a:gd name="connsiteY4" fmla="*/ 1741817 h 4614413"/>
              <a:gd name="connsiteX5" fmla="*/ 2113472 w 9152866"/>
              <a:gd name="connsiteY5" fmla="*/ 0 h 4614413"/>
              <a:gd name="connsiteX0" fmla="*/ 0 w 9894738"/>
              <a:gd name="connsiteY0" fmla="*/ 0 h 5270021"/>
              <a:gd name="connsiteX1" fmla="*/ 7141584 w 9894738"/>
              <a:gd name="connsiteY1" fmla="*/ 655608 h 5270021"/>
              <a:gd name="connsiteX2" fmla="*/ 7643244 w 9894738"/>
              <a:gd name="connsiteY2" fmla="*/ 1157268 h 5270021"/>
              <a:gd name="connsiteX3" fmla="*/ 9894738 w 9894738"/>
              <a:gd name="connsiteY3" fmla="*/ 5270021 h 5270021"/>
              <a:gd name="connsiteX4" fmla="*/ 741872 w 9894738"/>
              <a:gd name="connsiteY4" fmla="*/ 2397425 h 5270021"/>
              <a:gd name="connsiteX5" fmla="*/ 0 w 9894738"/>
              <a:gd name="connsiteY5" fmla="*/ 0 h 5270021"/>
              <a:gd name="connsiteX0" fmla="*/ 0 w 9894738"/>
              <a:gd name="connsiteY0" fmla="*/ 8626 h 5278647"/>
              <a:gd name="connsiteX1" fmla="*/ 9876158 w 9894738"/>
              <a:gd name="connsiteY1" fmla="*/ 0 h 5278647"/>
              <a:gd name="connsiteX2" fmla="*/ 7643244 w 9894738"/>
              <a:gd name="connsiteY2" fmla="*/ 1165894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94848 w 9894738"/>
              <a:gd name="connsiteY5" fmla="*/ 417461 h 5278647"/>
              <a:gd name="connsiteX6" fmla="*/ 0 w 9894738"/>
              <a:gd name="connsiteY6"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9224100 w 9894738"/>
              <a:gd name="connsiteY4" fmla="*/ 5063203 h 5278647"/>
              <a:gd name="connsiteX5" fmla="*/ 741872 w 9894738"/>
              <a:gd name="connsiteY5" fmla="*/ 2406051 h 5278647"/>
              <a:gd name="connsiteX6" fmla="*/ 94848 w 9894738"/>
              <a:gd name="connsiteY6" fmla="*/ 417461 h 5278647"/>
              <a:gd name="connsiteX7" fmla="*/ 0 w 9894738"/>
              <a:gd name="connsiteY7" fmla="*/ 8626 h 5278647"/>
              <a:gd name="connsiteX0" fmla="*/ 0 w 10091694"/>
              <a:gd name="connsiteY0" fmla="*/ 8626 h 5063203"/>
              <a:gd name="connsiteX1" fmla="*/ 9876158 w 10091694"/>
              <a:gd name="connsiteY1" fmla="*/ 0 h 5063203"/>
              <a:gd name="connsiteX2" fmla="*/ 9886112 w 10091694"/>
              <a:gd name="connsiteY2" fmla="*/ 2313207 h 5063203"/>
              <a:gd name="connsiteX3" fmla="*/ 9224100 w 10091694"/>
              <a:gd name="connsiteY3" fmla="*/ 5063203 h 5063203"/>
              <a:gd name="connsiteX4" fmla="*/ 741872 w 10091694"/>
              <a:gd name="connsiteY4" fmla="*/ 2406051 h 5063203"/>
              <a:gd name="connsiteX5" fmla="*/ 94848 w 10091694"/>
              <a:gd name="connsiteY5" fmla="*/ 417461 h 5063203"/>
              <a:gd name="connsiteX6" fmla="*/ 0 w 10091694"/>
              <a:gd name="connsiteY6" fmla="*/ 8626 h 5063203"/>
              <a:gd name="connsiteX0" fmla="*/ 0 w 10091694"/>
              <a:gd name="connsiteY0" fmla="*/ 0 h 5054577"/>
              <a:gd name="connsiteX1" fmla="*/ 9227229 w 10091694"/>
              <a:gd name="connsiteY1" fmla="*/ 419077 h 5054577"/>
              <a:gd name="connsiteX2" fmla="*/ 9886112 w 10091694"/>
              <a:gd name="connsiteY2" fmla="*/ 2304581 h 5054577"/>
              <a:gd name="connsiteX3" fmla="*/ 9224100 w 10091694"/>
              <a:gd name="connsiteY3" fmla="*/ 5054577 h 5054577"/>
              <a:gd name="connsiteX4" fmla="*/ 741872 w 10091694"/>
              <a:gd name="connsiteY4" fmla="*/ 2397425 h 5054577"/>
              <a:gd name="connsiteX5" fmla="*/ 94848 w 10091694"/>
              <a:gd name="connsiteY5" fmla="*/ 408835 h 5054577"/>
              <a:gd name="connsiteX6" fmla="*/ 0 w 10091694"/>
              <a:gd name="connsiteY6" fmla="*/ 0 h 5054577"/>
              <a:gd name="connsiteX0" fmla="*/ 0 w 9227229"/>
              <a:gd name="connsiteY0" fmla="*/ 0 h 5054577"/>
              <a:gd name="connsiteX1" fmla="*/ 9227229 w 9227229"/>
              <a:gd name="connsiteY1" fmla="*/ 419077 h 5054577"/>
              <a:gd name="connsiteX2" fmla="*/ 9224100 w 9227229"/>
              <a:gd name="connsiteY2" fmla="*/ 5054577 h 5054577"/>
              <a:gd name="connsiteX3" fmla="*/ 741872 w 9227229"/>
              <a:gd name="connsiteY3" fmla="*/ 2397425 h 5054577"/>
              <a:gd name="connsiteX4" fmla="*/ 94848 w 9227229"/>
              <a:gd name="connsiteY4" fmla="*/ 408835 h 5054577"/>
              <a:gd name="connsiteX5" fmla="*/ 0 w 9227229"/>
              <a:gd name="connsiteY5" fmla="*/ 0 h 5054577"/>
              <a:gd name="connsiteX0" fmla="*/ 0 w 9132381"/>
              <a:gd name="connsiteY0" fmla="*/ 0 h 4645742"/>
              <a:gd name="connsiteX1" fmla="*/ 9132381 w 9132381"/>
              <a:gd name="connsiteY1" fmla="*/ 10242 h 4645742"/>
              <a:gd name="connsiteX2" fmla="*/ 9129252 w 9132381"/>
              <a:gd name="connsiteY2" fmla="*/ 4645742 h 4645742"/>
              <a:gd name="connsiteX3" fmla="*/ 647024 w 9132381"/>
              <a:gd name="connsiteY3" fmla="*/ 1988590 h 4645742"/>
              <a:gd name="connsiteX4" fmla="*/ 0 w 9132381"/>
              <a:gd name="connsiteY4" fmla="*/ 0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381" h="4645742">
                <a:moveTo>
                  <a:pt x="0" y="0"/>
                </a:moveTo>
                <a:lnTo>
                  <a:pt x="9132381" y="10242"/>
                </a:lnTo>
                <a:lnTo>
                  <a:pt x="9129252" y="4645742"/>
                </a:lnTo>
                <a:lnTo>
                  <a:pt x="647024" y="1988590"/>
                </a:lnTo>
                <a:lnTo>
                  <a:pt x="0" y="0"/>
                </a:lnTo>
                <a:close/>
              </a:path>
            </a:pathLst>
          </a:custGeom>
          <a:solidFill>
            <a:srgbClr val="AFD8ED">
              <a:alpha val="10196"/>
            </a:srgbClr>
          </a:solidFill>
        </p:spPr>
        <p:txBody>
          <a:bodyPr anchor="ctr"/>
          <a:lstStyle>
            <a:lvl1pPr marL="0" indent="0" algn="ctr">
              <a:buNone/>
              <a:defRPr>
                <a:solidFill>
                  <a:srgbClr val="545454"/>
                </a:solidFill>
              </a:defRPr>
            </a:lvl1pPr>
          </a:lstStyle>
          <a:p>
            <a:endParaRPr lang="en-BE" dirty="0"/>
          </a:p>
        </p:txBody>
      </p:sp>
      <p:sp>
        <p:nvSpPr>
          <p:cNvPr id="2" name="Title 1">
            <a:extLst>
              <a:ext uri="{FF2B5EF4-FFF2-40B4-BE49-F238E27FC236}">
                <a16:creationId xmlns:a16="http://schemas.microsoft.com/office/drawing/2014/main" id="{BCE84C19-CBE9-374A-B18E-841555DEF412}"/>
              </a:ext>
            </a:extLst>
          </p:cNvPr>
          <p:cNvSpPr>
            <a:spLocks noGrp="1"/>
          </p:cNvSpPr>
          <p:nvPr>
            <p:ph type="ctrTitle"/>
          </p:nvPr>
        </p:nvSpPr>
        <p:spPr>
          <a:xfrm>
            <a:off x="1070120" y="1923442"/>
            <a:ext cx="7192753" cy="2387600"/>
          </a:xfrm>
        </p:spPr>
        <p:txBody>
          <a:bodyPr anchor="b">
            <a:normAutofit/>
          </a:bodyPr>
          <a:lstStyle>
            <a:lvl1pPr algn="l">
              <a:lnSpc>
                <a:spcPct val="100000"/>
              </a:lnSpc>
              <a:defRPr sz="5400">
                <a:solidFill>
                  <a:srgbClr val="AFD8ED"/>
                </a:solidFill>
              </a:defRPr>
            </a:lvl1pPr>
          </a:lstStyle>
          <a:p>
            <a:r>
              <a:rPr lang="en-GB" dirty="0"/>
              <a:t>Click to edit Master title style</a:t>
            </a:r>
            <a:endParaRPr lang="en-BE" dirty="0"/>
          </a:p>
        </p:txBody>
      </p:sp>
      <p:sp>
        <p:nvSpPr>
          <p:cNvPr id="3" name="Subtitle 2">
            <a:extLst>
              <a:ext uri="{FF2B5EF4-FFF2-40B4-BE49-F238E27FC236}">
                <a16:creationId xmlns:a16="http://schemas.microsoft.com/office/drawing/2014/main" id="{4EE69DA8-BCF7-694F-B1AD-16A00BB01A93}"/>
              </a:ext>
            </a:extLst>
          </p:cNvPr>
          <p:cNvSpPr>
            <a:spLocks noGrp="1"/>
          </p:cNvSpPr>
          <p:nvPr>
            <p:ph type="subTitle" idx="1" hasCustomPrompt="1"/>
          </p:nvPr>
        </p:nvSpPr>
        <p:spPr>
          <a:xfrm>
            <a:off x="1786587" y="4314694"/>
            <a:ext cx="5761413" cy="874313"/>
          </a:xfrm>
          <a:noFill/>
          <a:ln w="25400">
            <a:noFill/>
          </a:ln>
          <a:effectLst/>
        </p:spPr>
        <p:txBody>
          <a:bodyPr anchor="t">
            <a:normAutofit/>
          </a:bodyPr>
          <a:lstStyle>
            <a:lvl1pPr marL="0" indent="0" algn="l">
              <a:lnSpc>
                <a:spcPct val="150000"/>
              </a:lnSpc>
              <a:buNone/>
              <a:defRPr sz="1800">
                <a:solidFill>
                  <a:srgbClr val="F0F4F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 </a:t>
            </a:r>
            <a:endParaRPr lang="en-BE" dirty="0"/>
          </a:p>
        </p:txBody>
      </p:sp>
      <p:sp>
        <p:nvSpPr>
          <p:cNvPr id="13" name="Rectangle 12">
            <a:extLst>
              <a:ext uri="{FF2B5EF4-FFF2-40B4-BE49-F238E27FC236}">
                <a16:creationId xmlns:a16="http://schemas.microsoft.com/office/drawing/2014/main" id="{CED1A815-0D87-754E-B4CF-9C7CD2796D65}"/>
              </a:ext>
            </a:extLst>
          </p:cNvPr>
          <p:cNvSpPr/>
          <p:nvPr userDrawn="1"/>
        </p:nvSpPr>
        <p:spPr>
          <a:xfrm>
            <a:off x="1499263" y="4483862"/>
            <a:ext cx="45719" cy="1643051"/>
          </a:xfrm>
          <a:prstGeom prst="rect">
            <a:avLst/>
          </a:prstGeom>
          <a:solidFill>
            <a:srgbClr val="AFD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20" name="Text Placeholder 7">
            <a:extLst>
              <a:ext uri="{FF2B5EF4-FFF2-40B4-BE49-F238E27FC236}">
                <a16:creationId xmlns:a16="http://schemas.microsoft.com/office/drawing/2014/main" id="{3D0BB9A1-3CA7-0341-8982-29D7CEE2B6B3}"/>
              </a:ext>
            </a:extLst>
          </p:cNvPr>
          <p:cNvSpPr>
            <a:spLocks noGrp="1"/>
          </p:cNvSpPr>
          <p:nvPr>
            <p:ph type="body" sz="quarter" idx="13" hasCustomPrompt="1"/>
          </p:nvPr>
        </p:nvSpPr>
        <p:spPr>
          <a:xfrm>
            <a:off x="2566988" y="5834087"/>
            <a:ext cx="4981012" cy="412750"/>
          </a:xfrm>
        </p:spPr>
        <p:txBody>
          <a:bodyPr>
            <a:normAutofit/>
          </a:bodyPr>
          <a:lstStyle>
            <a:lvl1pPr marL="0" indent="0">
              <a:buNone/>
              <a:defRPr sz="1400">
                <a:solidFill>
                  <a:srgbClr val="F0F4F8"/>
                </a:solidFill>
              </a:defRPr>
            </a:lvl1pPr>
          </a:lstStyle>
          <a:p>
            <a:pPr lvl="0"/>
            <a:r>
              <a:rPr lang="en-GB" dirty="0"/>
              <a:t>Add Division/Unit/… and change label in front</a:t>
            </a:r>
            <a:endParaRPr lang="en-BE" dirty="0"/>
          </a:p>
        </p:txBody>
      </p:sp>
      <p:sp>
        <p:nvSpPr>
          <p:cNvPr id="21" name="Text Placeholder 13">
            <a:extLst>
              <a:ext uri="{FF2B5EF4-FFF2-40B4-BE49-F238E27FC236}">
                <a16:creationId xmlns:a16="http://schemas.microsoft.com/office/drawing/2014/main" id="{B7AF234C-DAB3-CC46-8E4B-405085B6F193}"/>
              </a:ext>
            </a:extLst>
          </p:cNvPr>
          <p:cNvSpPr>
            <a:spLocks noGrp="1"/>
          </p:cNvSpPr>
          <p:nvPr>
            <p:ph type="body" sz="quarter" idx="15" hasCustomPrompt="1"/>
          </p:nvPr>
        </p:nvSpPr>
        <p:spPr>
          <a:xfrm>
            <a:off x="1785938" y="5837238"/>
            <a:ext cx="781050" cy="412750"/>
          </a:xfrm>
        </p:spPr>
        <p:txBody>
          <a:bodyPr>
            <a:normAutofit/>
          </a:bodyPr>
          <a:lstStyle>
            <a:lvl1pPr marL="0" indent="0">
              <a:buNone/>
              <a:defRPr sz="1200">
                <a:solidFill>
                  <a:srgbClr val="45A4D6"/>
                </a:solidFill>
              </a:defRPr>
            </a:lvl1pPr>
          </a:lstStyle>
          <a:p>
            <a:pPr lvl="0"/>
            <a:r>
              <a:rPr lang="en-BE" dirty="0"/>
              <a:t>LABEL</a:t>
            </a:r>
          </a:p>
        </p:txBody>
      </p:sp>
      <p:sp>
        <p:nvSpPr>
          <p:cNvPr id="11" name="TextBox 10">
            <a:extLst>
              <a:ext uri="{FF2B5EF4-FFF2-40B4-BE49-F238E27FC236}">
                <a16:creationId xmlns:a16="http://schemas.microsoft.com/office/drawing/2014/main" id="{FB386ACC-5667-C947-9130-825369D7BCBD}"/>
              </a:ext>
            </a:extLst>
          </p:cNvPr>
          <p:cNvSpPr txBox="1"/>
          <p:nvPr userDrawn="1"/>
        </p:nvSpPr>
        <p:spPr bwMode="auto">
          <a:xfrm>
            <a:off x="1440000" y="221092"/>
            <a:ext cx="5400000" cy="471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GB" altLang="en-US" sz="1000" dirty="0">
                <a:solidFill>
                  <a:schemeClr val="bg1"/>
                </a:solidFill>
                <a:latin typeface="Arial" panose="020B0604020202020204" pitchFamily="34" charset="0"/>
                <a:cs typeface="Arial" panose="020B0604020202020204" pitchFamily="34" charset="0"/>
              </a:rPr>
              <a:t>NORTH ATLANTIC TREATY ORGANIZATION</a:t>
            </a:r>
            <a:br>
              <a:rPr lang="en-GB" altLang="en-US" sz="1000" dirty="0">
                <a:solidFill>
                  <a:schemeClr val="bg1"/>
                </a:solidFill>
                <a:latin typeface="Arial" panose="020B0604020202020204" pitchFamily="34" charset="0"/>
                <a:cs typeface="Arial" panose="020B0604020202020204" pitchFamily="34" charset="0"/>
              </a:rPr>
            </a:br>
            <a:r>
              <a:rPr lang="en-GB" altLang="en-US" sz="1000" dirty="0">
                <a:solidFill>
                  <a:schemeClr val="bg1"/>
                </a:solidFill>
                <a:latin typeface="Arial" panose="020B0604020202020204" pitchFamily="34" charset="0"/>
                <a:cs typeface="Arial" panose="020B0604020202020204" pitchFamily="34" charset="0"/>
              </a:rPr>
              <a:t>ORGANISATION DU TRAITÉ DE L’ATLANTIQUE NORD</a:t>
            </a:r>
          </a:p>
        </p:txBody>
      </p:sp>
    </p:spTree>
    <p:extLst>
      <p:ext uri="{BB962C8B-B14F-4D97-AF65-F5344CB8AC3E}">
        <p14:creationId xmlns:p14="http://schemas.microsoft.com/office/powerpoint/2010/main" val="1024782796"/>
      </p:ext>
    </p:extLst>
  </p:cSld>
  <p:clrMapOvr>
    <a:masterClrMapping/>
  </p:clrMapOvr>
  <p:extLst>
    <p:ext uri="{DCECCB84-F9BA-43D5-87BE-67443E8EF086}">
      <p15:sldGuideLst xmlns:p15="http://schemas.microsoft.com/office/powerpoint/2012/main">
        <p15:guide id="1" pos="7355">
          <p15:clr>
            <a:srgbClr val="FBAE40"/>
          </p15:clr>
        </p15:guide>
        <p15:guide id="2" pos="325">
          <p15:clr>
            <a:srgbClr val="FBAE40"/>
          </p15:clr>
        </p15:guide>
        <p15:guide id="3" orient="horz" pos="346">
          <p15:clr>
            <a:srgbClr val="FBAE40"/>
          </p15:clr>
        </p15:guide>
        <p15:guide id="4" orient="horz" pos="3974">
          <p15:clr>
            <a:srgbClr val="FBAE40"/>
          </p15:clr>
        </p15:guide>
        <p15:guide id="5" pos="665">
          <p15:clr>
            <a:srgbClr val="FBAE40"/>
          </p15:clr>
        </p15:guide>
        <p15:guide id="6" orient="horz" pos="2160">
          <p15:clr>
            <a:srgbClr val="FBAE40"/>
          </p15:clr>
        </p15:guide>
        <p15:guide id="7" pos="91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Dark">
    <p:bg>
      <p:bgPr>
        <a:solidFill>
          <a:srgbClr val="001D39"/>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6979B6F6-617E-8547-A144-C62BF97DA45E}"/>
              </a:ext>
            </a:extLst>
          </p:cNvPr>
          <p:cNvSpPr>
            <a:spLocks noGrp="1" noChangeAspect="1"/>
          </p:cNvSpPr>
          <p:nvPr>
            <p:ph type="pic" sz="quarter" idx="10"/>
          </p:nvPr>
        </p:nvSpPr>
        <p:spPr>
          <a:xfrm>
            <a:off x="4726071" y="0"/>
            <a:ext cx="7465929" cy="3798000"/>
          </a:xfrm>
          <a:custGeom>
            <a:avLst/>
            <a:gdLst>
              <a:gd name="connsiteX0" fmla="*/ 0 w 4787900"/>
              <a:gd name="connsiteY0" fmla="*/ 0 h 3009900"/>
              <a:gd name="connsiteX1" fmla="*/ 4286240 w 4787900"/>
              <a:gd name="connsiteY1" fmla="*/ 0 h 3009900"/>
              <a:gd name="connsiteX2" fmla="*/ 4787900 w 4787900"/>
              <a:gd name="connsiteY2" fmla="*/ 501660 h 3009900"/>
              <a:gd name="connsiteX3" fmla="*/ 4787900 w 4787900"/>
              <a:gd name="connsiteY3" fmla="*/ 3009900 h 3009900"/>
              <a:gd name="connsiteX4" fmla="*/ 0 w 4787900"/>
              <a:gd name="connsiteY4" fmla="*/ 3009900 h 3009900"/>
              <a:gd name="connsiteX5" fmla="*/ 0 w 4787900"/>
              <a:gd name="connsiteY5" fmla="*/ 0 h 3009900"/>
              <a:gd name="connsiteX0" fmla="*/ 0 w 7039394"/>
              <a:gd name="connsiteY0" fmla="*/ 0 h 4614413"/>
              <a:gd name="connsiteX1" fmla="*/ 4286240 w 7039394"/>
              <a:gd name="connsiteY1" fmla="*/ 0 h 4614413"/>
              <a:gd name="connsiteX2" fmla="*/ 4787900 w 7039394"/>
              <a:gd name="connsiteY2" fmla="*/ 501660 h 4614413"/>
              <a:gd name="connsiteX3" fmla="*/ 7039394 w 7039394"/>
              <a:gd name="connsiteY3" fmla="*/ 4614413 h 4614413"/>
              <a:gd name="connsiteX4" fmla="*/ 0 w 7039394"/>
              <a:gd name="connsiteY4" fmla="*/ 3009900 h 4614413"/>
              <a:gd name="connsiteX5" fmla="*/ 0 w 7039394"/>
              <a:gd name="connsiteY5" fmla="*/ 0 h 4614413"/>
              <a:gd name="connsiteX0" fmla="*/ 2113472 w 9152866"/>
              <a:gd name="connsiteY0" fmla="*/ 0 h 4614413"/>
              <a:gd name="connsiteX1" fmla="*/ 6399712 w 9152866"/>
              <a:gd name="connsiteY1" fmla="*/ 0 h 4614413"/>
              <a:gd name="connsiteX2" fmla="*/ 6901372 w 9152866"/>
              <a:gd name="connsiteY2" fmla="*/ 501660 h 4614413"/>
              <a:gd name="connsiteX3" fmla="*/ 9152866 w 9152866"/>
              <a:gd name="connsiteY3" fmla="*/ 4614413 h 4614413"/>
              <a:gd name="connsiteX4" fmla="*/ 0 w 9152866"/>
              <a:gd name="connsiteY4" fmla="*/ 1741817 h 4614413"/>
              <a:gd name="connsiteX5" fmla="*/ 2113472 w 9152866"/>
              <a:gd name="connsiteY5" fmla="*/ 0 h 4614413"/>
              <a:gd name="connsiteX0" fmla="*/ 0 w 9894738"/>
              <a:gd name="connsiteY0" fmla="*/ 0 h 5270021"/>
              <a:gd name="connsiteX1" fmla="*/ 7141584 w 9894738"/>
              <a:gd name="connsiteY1" fmla="*/ 655608 h 5270021"/>
              <a:gd name="connsiteX2" fmla="*/ 7643244 w 9894738"/>
              <a:gd name="connsiteY2" fmla="*/ 1157268 h 5270021"/>
              <a:gd name="connsiteX3" fmla="*/ 9894738 w 9894738"/>
              <a:gd name="connsiteY3" fmla="*/ 5270021 h 5270021"/>
              <a:gd name="connsiteX4" fmla="*/ 741872 w 9894738"/>
              <a:gd name="connsiteY4" fmla="*/ 2397425 h 5270021"/>
              <a:gd name="connsiteX5" fmla="*/ 0 w 9894738"/>
              <a:gd name="connsiteY5" fmla="*/ 0 h 5270021"/>
              <a:gd name="connsiteX0" fmla="*/ 0 w 9894738"/>
              <a:gd name="connsiteY0" fmla="*/ 8626 h 5278647"/>
              <a:gd name="connsiteX1" fmla="*/ 9876158 w 9894738"/>
              <a:gd name="connsiteY1" fmla="*/ 0 h 5278647"/>
              <a:gd name="connsiteX2" fmla="*/ 7643244 w 9894738"/>
              <a:gd name="connsiteY2" fmla="*/ 1165894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94848 w 9894738"/>
              <a:gd name="connsiteY5" fmla="*/ 417461 h 5278647"/>
              <a:gd name="connsiteX6" fmla="*/ 0 w 9894738"/>
              <a:gd name="connsiteY6"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9224100 w 9894738"/>
              <a:gd name="connsiteY4" fmla="*/ 5063203 h 5278647"/>
              <a:gd name="connsiteX5" fmla="*/ 741872 w 9894738"/>
              <a:gd name="connsiteY5" fmla="*/ 2406051 h 5278647"/>
              <a:gd name="connsiteX6" fmla="*/ 94848 w 9894738"/>
              <a:gd name="connsiteY6" fmla="*/ 417461 h 5278647"/>
              <a:gd name="connsiteX7" fmla="*/ 0 w 9894738"/>
              <a:gd name="connsiteY7" fmla="*/ 8626 h 5278647"/>
              <a:gd name="connsiteX0" fmla="*/ 0 w 10091694"/>
              <a:gd name="connsiteY0" fmla="*/ 8626 h 5063203"/>
              <a:gd name="connsiteX1" fmla="*/ 9876158 w 10091694"/>
              <a:gd name="connsiteY1" fmla="*/ 0 h 5063203"/>
              <a:gd name="connsiteX2" fmla="*/ 9886112 w 10091694"/>
              <a:gd name="connsiteY2" fmla="*/ 2313207 h 5063203"/>
              <a:gd name="connsiteX3" fmla="*/ 9224100 w 10091694"/>
              <a:gd name="connsiteY3" fmla="*/ 5063203 h 5063203"/>
              <a:gd name="connsiteX4" fmla="*/ 741872 w 10091694"/>
              <a:gd name="connsiteY4" fmla="*/ 2406051 h 5063203"/>
              <a:gd name="connsiteX5" fmla="*/ 94848 w 10091694"/>
              <a:gd name="connsiteY5" fmla="*/ 417461 h 5063203"/>
              <a:gd name="connsiteX6" fmla="*/ 0 w 10091694"/>
              <a:gd name="connsiteY6" fmla="*/ 8626 h 5063203"/>
              <a:gd name="connsiteX0" fmla="*/ 0 w 10091694"/>
              <a:gd name="connsiteY0" fmla="*/ 0 h 5054577"/>
              <a:gd name="connsiteX1" fmla="*/ 9227229 w 10091694"/>
              <a:gd name="connsiteY1" fmla="*/ 419077 h 5054577"/>
              <a:gd name="connsiteX2" fmla="*/ 9886112 w 10091694"/>
              <a:gd name="connsiteY2" fmla="*/ 2304581 h 5054577"/>
              <a:gd name="connsiteX3" fmla="*/ 9224100 w 10091694"/>
              <a:gd name="connsiteY3" fmla="*/ 5054577 h 5054577"/>
              <a:gd name="connsiteX4" fmla="*/ 741872 w 10091694"/>
              <a:gd name="connsiteY4" fmla="*/ 2397425 h 5054577"/>
              <a:gd name="connsiteX5" fmla="*/ 94848 w 10091694"/>
              <a:gd name="connsiteY5" fmla="*/ 408835 h 5054577"/>
              <a:gd name="connsiteX6" fmla="*/ 0 w 10091694"/>
              <a:gd name="connsiteY6" fmla="*/ 0 h 5054577"/>
              <a:gd name="connsiteX0" fmla="*/ 0 w 9227229"/>
              <a:gd name="connsiteY0" fmla="*/ 0 h 5054577"/>
              <a:gd name="connsiteX1" fmla="*/ 9227229 w 9227229"/>
              <a:gd name="connsiteY1" fmla="*/ 419077 h 5054577"/>
              <a:gd name="connsiteX2" fmla="*/ 9224100 w 9227229"/>
              <a:gd name="connsiteY2" fmla="*/ 5054577 h 5054577"/>
              <a:gd name="connsiteX3" fmla="*/ 741872 w 9227229"/>
              <a:gd name="connsiteY3" fmla="*/ 2397425 h 5054577"/>
              <a:gd name="connsiteX4" fmla="*/ 94848 w 9227229"/>
              <a:gd name="connsiteY4" fmla="*/ 408835 h 5054577"/>
              <a:gd name="connsiteX5" fmla="*/ 0 w 9227229"/>
              <a:gd name="connsiteY5" fmla="*/ 0 h 5054577"/>
              <a:gd name="connsiteX0" fmla="*/ 0 w 9132381"/>
              <a:gd name="connsiteY0" fmla="*/ 0 h 4645742"/>
              <a:gd name="connsiteX1" fmla="*/ 9132381 w 9132381"/>
              <a:gd name="connsiteY1" fmla="*/ 10242 h 4645742"/>
              <a:gd name="connsiteX2" fmla="*/ 9129252 w 9132381"/>
              <a:gd name="connsiteY2" fmla="*/ 4645742 h 4645742"/>
              <a:gd name="connsiteX3" fmla="*/ 647024 w 9132381"/>
              <a:gd name="connsiteY3" fmla="*/ 1988590 h 4645742"/>
              <a:gd name="connsiteX4" fmla="*/ 0 w 9132381"/>
              <a:gd name="connsiteY4" fmla="*/ 0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381" h="4645742">
                <a:moveTo>
                  <a:pt x="0" y="0"/>
                </a:moveTo>
                <a:lnTo>
                  <a:pt x="9132381" y="10242"/>
                </a:lnTo>
                <a:lnTo>
                  <a:pt x="9129252" y="4645742"/>
                </a:lnTo>
                <a:lnTo>
                  <a:pt x="647024" y="1988590"/>
                </a:lnTo>
                <a:lnTo>
                  <a:pt x="0" y="0"/>
                </a:lnTo>
                <a:close/>
              </a:path>
            </a:pathLst>
          </a:custGeom>
          <a:solidFill>
            <a:srgbClr val="AFD8ED">
              <a:alpha val="10196"/>
            </a:srgbClr>
          </a:solidFill>
        </p:spPr>
        <p:txBody>
          <a:bodyPr anchor="ctr"/>
          <a:lstStyle>
            <a:lvl1pPr marL="0" indent="0" algn="ctr">
              <a:buNone/>
              <a:defRPr>
                <a:solidFill>
                  <a:srgbClr val="545454"/>
                </a:solidFill>
              </a:defRPr>
            </a:lvl1pPr>
          </a:lstStyle>
          <a:p>
            <a:endParaRPr lang="en-BE" dirty="0"/>
          </a:p>
        </p:txBody>
      </p:sp>
      <p:sp>
        <p:nvSpPr>
          <p:cNvPr id="2" name="Title 1">
            <a:extLst>
              <a:ext uri="{FF2B5EF4-FFF2-40B4-BE49-F238E27FC236}">
                <a16:creationId xmlns:a16="http://schemas.microsoft.com/office/drawing/2014/main" id="{BCE84C19-CBE9-374A-B18E-841555DEF412}"/>
              </a:ext>
            </a:extLst>
          </p:cNvPr>
          <p:cNvSpPr>
            <a:spLocks noGrp="1"/>
          </p:cNvSpPr>
          <p:nvPr>
            <p:ph type="ctrTitle"/>
          </p:nvPr>
        </p:nvSpPr>
        <p:spPr>
          <a:xfrm>
            <a:off x="1070120" y="1923442"/>
            <a:ext cx="7192753" cy="3305758"/>
          </a:xfrm>
        </p:spPr>
        <p:txBody>
          <a:bodyPr anchor="b">
            <a:normAutofit/>
          </a:bodyPr>
          <a:lstStyle>
            <a:lvl1pPr algn="l">
              <a:lnSpc>
                <a:spcPct val="100000"/>
              </a:lnSpc>
              <a:defRPr sz="5400">
                <a:solidFill>
                  <a:srgbClr val="AFD8ED"/>
                </a:solidFill>
              </a:defRPr>
            </a:lvl1pPr>
          </a:lstStyle>
          <a:p>
            <a:r>
              <a:rPr lang="en-GB" dirty="0"/>
              <a:t>Click to edit Master title style</a:t>
            </a:r>
            <a:endParaRPr lang="en-BE" dirty="0"/>
          </a:p>
        </p:txBody>
      </p:sp>
      <p:sp>
        <p:nvSpPr>
          <p:cNvPr id="13" name="Rectangle 12">
            <a:extLst>
              <a:ext uri="{FF2B5EF4-FFF2-40B4-BE49-F238E27FC236}">
                <a16:creationId xmlns:a16="http://schemas.microsoft.com/office/drawing/2014/main" id="{CED1A815-0D87-754E-B4CF-9C7CD2796D65}"/>
              </a:ext>
            </a:extLst>
          </p:cNvPr>
          <p:cNvSpPr/>
          <p:nvPr userDrawn="1"/>
        </p:nvSpPr>
        <p:spPr>
          <a:xfrm>
            <a:off x="1487489" y="5589240"/>
            <a:ext cx="57494" cy="393744"/>
          </a:xfrm>
          <a:prstGeom prst="rect">
            <a:avLst/>
          </a:prstGeom>
          <a:solidFill>
            <a:srgbClr val="AFD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 name="Text Placeholder 7">
            <a:extLst>
              <a:ext uri="{FF2B5EF4-FFF2-40B4-BE49-F238E27FC236}">
                <a16:creationId xmlns:a16="http://schemas.microsoft.com/office/drawing/2014/main" id="{483EE20C-AAAD-0E46-8D16-931DCEBEB9CE}"/>
              </a:ext>
            </a:extLst>
          </p:cNvPr>
          <p:cNvSpPr>
            <a:spLocks noGrp="1"/>
          </p:cNvSpPr>
          <p:nvPr>
            <p:ph type="body" sz="quarter" idx="13" hasCustomPrompt="1"/>
          </p:nvPr>
        </p:nvSpPr>
        <p:spPr>
          <a:xfrm>
            <a:off x="2566988" y="5578894"/>
            <a:ext cx="4981012" cy="412750"/>
          </a:xfrm>
        </p:spPr>
        <p:txBody>
          <a:bodyPr>
            <a:normAutofit/>
          </a:bodyPr>
          <a:lstStyle>
            <a:lvl1pPr marL="0" indent="0">
              <a:buNone/>
              <a:defRPr sz="1400">
                <a:solidFill>
                  <a:srgbClr val="F0F4F8"/>
                </a:solidFill>
              </a:defRPr>
            </a:lvl1pPr>
          </a:lstStyle>
          <a:p>
            <a:pPr lvl="0"/>
            <a:r>
              <a:rPr lang="en-GB" dirty="0"/>
              <a:t>Add Division/Unit/… and change label in front</a:t>
            </a:r>
            <a:endParaRPr lang="en-BE" dirty="0"/>
          </a:p>
        </p:txBody>
      </p:sp>
      <p:sp>
        <p:nvSpPr>
          <p:cNvPr id="19" name="Text Placeholder 13">
            <a:extLst>
              <a:ext uri="{FF2B5EF4-FFF2-40B4-BE49-F238E27FC236}">
                <a16:creationId xmlns:a16="http://schemas.microsoft.com/office/drawing/2014/main" id="{ED0381FC-A6F2-6941-BE1B-0BAB619E2BBA}"/>
              </a:ext>
            </a:extLst>
          </p:cNvPr>
          <p:cNvSpPr>
            <a:spLocks noGrp="1"/>
          </p:cNvSpPr>
          <p:nvPr>
            <p:ph type="body" sz="quarter" idx="15" hasCustomPrompt="1"/>
          </p:nvPr>
        </p:nvSpPr>
        <p:spPr>
          <a:xfrm>
            <a:off x="1785938" y="5582045"/>
            <a:ext cx="781050" cy="412750"/>
          </a:xfrm>
        </p:spPr>
        <p:txBody>
          <a:bodyPr>
            <a:normAutofit/>
          </a:bodyPr>
          <a:lstStyle>
            <a:lvl1pPr marL="0" indent="0">
              <a:buNone/>
              <a:defRPr sz="1200">
                <a:solidFill>
                  <a:srgbClr val="45A4D6"/>
                </a:solidFill>
              </a:defRPr>
            </a:lvl1pPr>
          </a:lstStyle>
          <a:p>
            <a:pPr lvl="0"/>
            <a:r>
              <a:rPr lang="en-BE" dirty="0"/>
              <a:t>LABEL</a:t>
            </a:r>
          </a:p>
        </p:txBody>
      </p:sp>
      <p:sp>
        <p:nvSpPr>
          <p:cNvPr id="11" name="TextBox 10">
            <a:extLst>
              <a:ext uri="{FF2B5EF4-FFF2-40B4-BE49-F238E27FC236}">
                <a16:creationId xmlns:a16="http://schemas.microsoft.com/office/drawing/2014/main" id="{2FD02AA1-B850-0944-9305-ADEC5D3CACD0}"/>
              </a:ext>
            </a:extLst>
          </p:cNvPr>
          <p:cNvSpPr txBox="1"/>
          <p:nvPr userDrawn="1"/>
        </p:nvSpPr>
        <p:spPr bwMode="auto">
          <a:xfrm>
            <a:off x="1440000" y="221092"/>
            <a:ext cx="5400000" cy="471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GB" altLang="en-US" sz="1000" dirty="0">
                <a:solidFill>
                  <a:schemeClr val="bg1"/>
                </a:solidFill>
                <a:latin typeface="Arial" panose="020B0604020202020204" pitchFamily="34" charset="0"/>
                <a:cs typeface="Arial" panose="020B0604020202020204" pitchFamily="34" charset="0"/>
              </a:rPr>
              <a:t>NORTH ATLANTIC TREATY ORGANIZATION</a:t>
            </a:r>
            <a:br>
              <a:rPr lang="en-GB" altLang="en-US" sz="1000" dirty="0">
                <a:solidFill>
                  <a:schemeClr val="bg1"/>
                </a:solidFill>
                <a:latin typeface="Arial" panose="020B0604020202020204" pitchFamily="34" charset="0"/>
                <a:cs typeface="Arial" panose="020B0604020202020204" pitchFamily="34" charset="0"/>
              </a:rPr>
            </a:br>
            <a:r>
              <a:rPr lang="en-GB" altLang="en-US" sz="1000" dirty="0">
                <a:solidFill>
                  <a:schemeClr val="bg1"/>
                </a:solidFill>
                <a:latin typeface="Arial" panose="020B0604020202020204" pitchFamily="34" charset="0"/>
                <a:cs typeface="Arial" panose="020B0604020202020204" pitchFamily="34" charset="0"/>
              </a:rPr>
              <a:t>ORGANISATION DU TRAITÉ DE L’ATLANTIQUE NORD</a:t>
            </a:r>
          </a:p>
        </p:txBody>
      </p:sp>
    </p:spTree>
    <p:extLst>
      <p:ext uri="{BB962C8B-B14F-4D97-AF65-F5344CB8AC3E}">
        <p14:creationId xmlns:p14="http://schemas.microsoft.com/office/powerpoint/2010/main" val="1613612714"/>
      </p:ext>
    </p:extLst>
  </p:cSld>
  <p:clrMapOvr>
    <a:masterClrMapping/>
  </p:clrMapOvr>
  <p:extLst>
    <p:ext uri="{DCECCB84-F9BA-43D5-87BE-67443E8EF086}">
      <p15:sldGuideLst xmlns:p15="http://schemas.microsoft.com/office/powerpoint/2012/main">
        <p15:guide id="1" pos="7355">
          <p15:clr>
            <a:srgbClr val="FBAE40"/>
          </p15:clr>
        </p15:guide>
        <p15:guide id="2" pos="325">
          <p15:clr>
            <a:srgbClr val="FBAE40"/>
          </p15:clr>
        </p15:guide>
        <p15:guide id="3" orient="horz" pos="346">
          <p15:clr>
            <a:srgbClr val="FBAE40"/>
          </p15:clr>
        </p15:guide>
        <p15:guide id="4" orient="horz" pos="3974">
          <p15:clr>
            <a:srgbClr val="FBAE40"/>
          </p15:clr>
        </p15:guide>
        <p15:guide id="5" pos="665">
          <p15:clr>
            <a:srgbClr val="FBAE40"/>
          </p15:clr>
        </p15:guide>
        <p15:guide id="6" orient="horz" pos="2160">
          <p15:clr>
            <a:srgbClr val="FBAE40"/>
          </p15:clr>
        </p15:guide>
        <p15:guide id="7" pos="91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6B05-4B85-5D48-9A5B-15D5D64ABBD3}"/>
              </a:ext>
            </a:extLst>
          </p:cNvPr>
          <p:cNvSpPr>
            <a:spLocks noGrp="1"/>
          </p:cNvSpPr>
          <p:nvPr>
            <p:ph type="title"/>
          </p:nvPr>
        </p:nvSpPr>
        <p:spPr/>
        <p:txBody>
          <a:body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AEC3C0B6-E809-9541-968A-C17FB0308E89}"/>
              </a:ext>
            </a:extLst>
          </p:cNvPr>
          <p:cNvSpPr>
            <a:spLocks noGrp="1"/>
          </p:cNvSpPr>
          <p:nvPr>
            <p:ph idx="1"/>
          </p:nvPr>
        </p:nvSpPr>
        <p:spPr/>
        <p:txBody>
          <a:bodyPr/>
          <a:lstStyle>
            <a:lvl1pPr>
              <a:buClr>
                <a:srgbClr val="AFD8ED"/>
              </a:buClr>
              <a:defRPr sz="2400"/>
            </a:lvl1pPr>
            <a:lvl2pPr>
              <a:buClr>
                <a:srgbClr val="AFD8ED"/>
              </a:buClr>
              <a:defRPr sz="2000"/>
            </a:lvl2pPr>
            <a:lvl3pPr>
              <a:buClr>
                <a:srgbClr val="AFD8ED"/>
              </a:buClr>
              <a:defRPr sz="1800"/>
            </a:lvl3pPr>
            <a:lvl4pPr>
              <a:buClr>
                <a:srgbClr val="AFD8ED"/>
              </a:buClr>
              <a:defRPr sz="1600"/>
            </a:lvl4pPr>
            <a:lvl5pPr>
              <a:buClr>
                <a:srgbClr val="AFD8ED"/>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6" name="Footer Placeholder 4">
            <a:extLst>
              <a:ext uri="{FF2B5EF4-FFF2-40B4-BE49-F238E27FC236}">
                <a16:creationId xmlns:a16="http://schemas.microsoft.com/office/drawing/2014/main" id="{67231140-1CFD-604E-9043-CF24B588CE02}"/>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7" name="Slide Number Placeholder 5">
            <a:extLst>
              <a:ext uri="{FF2B5EF4-FFF2-40B4-BE49-F238E27FC236}">
                <a16:creationId xmlns:a16="http://schemas.microsoft.com/office/drawing/2014/main" id="{E515A3FA-235C-F948-BBCC-D89F48F72088}"/>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438245120"/>
      </p:ext>
    </p:extLst>
  </p:cSld>
  <p:clrMapOvr>
    <a:masterClrMapping/>
  </p:clrMapOvr>
  <p:extLst>
    <p:ext uri="{DCECCB84-F9BA-43D5-87BE-67443E8EF086}">
      <p15:sldGuideLst xmlns:p15="http://schemas.microsoft.com/office/powerpoint/2012/main">
        <p15:guide id="1" orient="horz" pos="38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9D0786-AD54-6A4B-8BA6-F028206B7362}"/>
              </a:ext>
            </a:extLst>
          </p:cNvPr>
          <p:cNvSpPr>
            <a:spLocks noGrp="1"/>
          </p:cNvSpPr>
          <p:nvPr>
            <p:ph sz="half" idx="2"/>
          </p:nvPr>
        </p:nvSpPr>
        <p:spPr>
          <a:xfrm>
            <a:off x="515938" y="3173412"/>
            <a:ext cx="5157787" cy="29559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3" name="Text Placeholder 2">
            <a:extLst>
              <a:ext uri="{FF2B5EF4-FFF2-40B4-BE49-F238E27FC236}">
                <a16:creationId xmlns:a16="http://schemas.microsoft.com/office/drawing/2014/main" id="{1BE41607-8469-3646-8B93-EA9401D7019B}"/>
              </a:ext>
            </a:extLst>
          </p:cNvPr>
          <p:cNvSpPr>
            <a:spLocks noGrp="1"/>
          </p:cNvSpPr>
          <p:nvPr>
            <p:ph type="body" idx="1" hasCustomPrompt="1"/>
          </p:nvPr>
        </p:nvSpPr>
        <p:spPr>
          <a:xfrm>
            <a:off x="515938" y="2438256"/>
            <a:ext cx="5157787" cy="735156"/>
          </a:xfrm>
        </p:spPr>
        <p:txBody>
          <a:bodyPr anchor="b">
            <a:normAutofit/>
          </a:bodyPr>
          <a:lstStyle>
            <a:lvl1pPr marL="0" indent="0">
              <a:buNone/>
              <a:defRPr sz="2000" b="1">
                <a:solidFill>
                  <a:srgbClr val="003B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7711697A-3AFB-364E-8BF8-A7DD7A4100EC}"/>
              </a:ext>
            </a:extLst>
          </p:cNvPr>
          <p:cNvSpPr>
            <a:spLocks noGrp="1"/>
          </p:cNvSpPr>
          <p:nvPr>
            <p:ph sz="quarter" idx="4"/>
          </p:nvPr>
        </p:nvSpPr>
        <p:spPr>
          <a:xfrm>
            <a:off x="5848350" y="3173412"/>
            <a:ext cx="5183188" cy="29559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12" name="Title 1">
            <a:extLst>
              <a:ext uri="{FF2B5EF4-FFF2-40B4-BE49-F238E27FC236}">
                <a16:creationId xmlns:a16="http://schemas.microsoft.com/office/drawing/2014/main" id="{030BD1BB-4F76-EA48-8500-4B586D72D3DC}"/>
              </a:ext>
            </a:extLst>
          </p:cNvPr>
          <p:cNvSpPr>
            <a:spLocks noGrp="1"/>
          </p:cNvSpPr>
          <p:nvPr>
            <p:ph type="title"/>
          </p:nvPr>
        </p:nvSpPr>
        <p:spPr>
          <a:xfrm>
            <a:off x="515938" y="1112693"/>
            <a:ext cx="10515600" cy="1325563"/>
          </a:xfrm>
        </p:spPr>
        <p:txBody>
          <a:bodyPr/>
          <a:lstStyle/>
          <a:p>
            <a:r>
              <a:rPr lang="en-GB" dirty="0"/>
              <a:t>Click to edit Master title style</a:t>
            </a:r>
            <a:endParaRPr lang="en-BE" dirty="0"/>
          </a:p>
        </p:txBody>
      </p:sp>
      <p:sp>
        <p:nvSpPr>
          <p:cNvPr id="13" name="Text Placeholder 2">
            <a:extLst>
              <a:ext uri="{FF2B5EF4-FFF2-40B4-BE49-F238E27FC236}">
                <a16:creationId xmlns:a16="http://schemas.microsoft.com/office/drawing/2014/main" id="{034B3D56-08AA-4A47-9152-DA7E97C05A2C}"/>
              </a:ext>
            </a:extLst>
          </p:cNvPr>
          <p:cNvSpPr>
            <a:spLocks noGrp="1"/>
          </p:cNvSpPr>
          <p:nvPr>
            <p:ph type="body" idx="12" hasCustomPrompt="1"/>
          </p:nvPr>
        </p:nvSpPr>
        <p:spPr>
          <a:xfrm>
            <a:off x="5848350" y="2438256"/>
            <a:ext cx="5157787" cy="735156"/>
          </a:xfrm>
        </p:spPr>
        <p:txBody>
          <a:bodyPr anchor="b">
            <a:normAutofit/>
          </a:bodyPr>
          <a:lstStyle>
            <a:lvl1pPr marL="0" indent="0">
              <a:buNone/>
              <a:defRPr sz="2000" b="1">
                <a:solidFill>
                  <a:srgbClr val="003B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4" name="Footer Placeholder 4">
            <a:extLst>
              <a:ext uri="{FF2B5EF4-FFF2-40B4-BE49-F238E27FC236}">
                <a16:creationId xmlns:a16="http://schemas.microsoft.com/office/drawing/2014/main" id="{170AD413-BADD-CC44-B7AA-EA8896768556}"/>
              </a:ext>
            </a:extLst>
          </p:cNvPr>
          <p:cNvSpPr>
            <a:spLocks noGrp="1"/>
          </p:cNvSpPr>
          <p:nvPr>
            <p:ph type="ftr" sz="quarter" idx="10"/>
          </p:nvPr>
        </p:nvSpPr>
        <p:spPr>
          <a:xfrm>
            <a:off x="188696" y="6308725"/>
            <a:ext cx="4114800" cy="365125"/>
          </a:xfrm>
        </p:spPr>
        <p:txBody>
          <a:bodyPr/>
          <a:lstStyle/>
          <a:p>
            <a:r>
              <a:rPr lang="en-BE" dirty="0"/>
              <a:t>NATO UNCLASSIFIED</a:t>
            </a:r>
          </a:p>
        </p:txBody>
      </p:sp>
      <p:sp>
        <p:nvSpPr>
          <p:cNvPr id="15" name="Slide Number Placeholder 5">
            <a:extLst>
              <a:ext uri="{FF2B5EF4-FFF2-40B4-BE49-F238E27FC236}">
                <a16:creationId xmlns:a16="http://schemas.microsoft.com/office/drawing/2014/main" id="{5F3BEDC5-2F3C-A544-87B2-874948386E0B}"/>
              </a:ext>
            </a:extLst>
          </p:cNvPr>
          <p:cNvSpPr>
            <a:spLocks noGrp="1"/>
          </p:cNvSpPr>
          <p:nvPr>
            <p:ph type="sldNum" sz="quarter" idx="11"/>
          </p:nvPr>
        </p:nvSpPr>
        <p:spPr>
          <a:xfrm>
            <a:off x="9180297" y="6308725"/>
            <a:ext cx="2743200" cy="365125"/>
          </a:xfrm>
        </p:spPr>
        <p:txBody>
          <a:bodyPr/>
          <a:lstStyle/>
          <a:p>
            <a:fld id="{9E9C1426-0F0D-BC4F-BF6C-4B07893ACD48}" type="datetimeFigureOut">
              <a:rPr lang="en-BE" smtClean="0"/>
              <a:pPr/>
              <a:t>10/21/2024</a:t>
            </a:fld>
            <a:r>
              <a:rPr lang="en-BE" dirty="0"/>
              <a:t>  </a:t>
            </a:r>
            <a:r>
              <a:rPr lang="en-BE" dirty="0">
                <a:effectLst/>
              </a:rPr>
              <a:t>|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220319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9D0786-AD54-6A4B-8BA6-F028206B7362}"/>
              </a:ext>
            </a:extLst>
          </p:cNvPr>
          <p:cNvSpPr>
            <a:spLocks noGrp="1"/>
          </p:cNvSpPr>
          <p:nvPr>
            <p:ph sz="half" idx="2"/>
          </p:nvPr>
        </p:nvSpPr>
        <p:spPr>
          <a:xfrm>
            <a:off x="515938" y="3173412"/>
            <a:ext cx="3347815" cy="29559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3" name="Text Placeholder 2">
            <a:extLst>
              <a:ext uri="{FF2B5EF4-FFF2-40B4-BE49-F238E27FC236}">
                <a16:creationId xmlns:a16="http://schemas.microsoft.com/office/drawing/2014/main" id="{1BE41607-8469-3646-8B93-EA9401D7019B}"/>
              </a:ext>
            </a:extLst>
          </p:cNvPr>
          <p:cNvSpPr>
            <a:spLocks noGrp="1"/>
          </p:cNvSpPr>
          <p:nvPr>
            <p:ph type="body" idx="1" hasCustomPrompt="1"/>
          </p:nvPr>
        </p:nvSpPr>
        <p:spPr>
          <a:xfrm>
            <a:off x="515939" y="2438256"/>
            <a:ext cx="3347814" cy="735156"/>
          </a:xfrm>
        </p:spPr>
        <p:txBody>
          <a:bodyPr anchor="b">
            <a:normAutofit/>
          </a:bodyPr>
          <a:lstStyle>
            <a:lvl1pPr marL="0" indent="0">
              <a:buNone/>
              <a:defRPr sz="2000" b="1">
                <a:solidFill>
                  <a:srgbClr val="003B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Title 1">
            <a:extLst>
              <a:ext uri="{FF2B5EF4-FFF2-40B4-BE49-F238E27FC236}">
                <a16:creationId xmlns:a16="http://schemas.microsoft.com/office/drawing/2014/main" id="{030BD1BB-4F76-EA48-8500-4B586D72D3DC}"/>
              </a:ext>
            </a:extLst>
          </p:cNvPr>
          <p:cNvSpPr>
            <a:spLocks noGrp="1"/>
          </p:cNvSpPr>
          <p:nvPr>
            <p:ph type="title"/>
          </p:nvPr>
        </p:nvSpPr>
        <p:spPr>
          <a:xfrm>
            <a:off x="515938" y="1112693"/>
            <a:ext cx="10515600" cy="1325563"/>
          </a:xfrm>
        </p:spPr>
        <p:txBody>
          <a:bodyPr/>
          <a:lstStyle/>
          <a:p>
            <a:r>
              <a:rPr lang="en-GB" dirty="0"/>
              <a:t>Click to edit Master title style</a:t>
            </a:r>
            <a:endParaRPr lang="en-BE" dirty="0"/>
          </a:p>
        </p:txBody>
      </p:sp>
      <p:sp>
        <p:nvSpPr>
          <p:cNvPr id="9" name="Content Placeholder 3">
            <a:extLst>
              <a:ext uri="{FF2B5EF4-FFF2-40B4-BE49-F238E27FC236}">
                <a16:creationId xmlns:a16="http://schemas.microsoft.com/office/drawing/2014/main" id="{DA10ADEA-8541-5B43-B7EA-A39366AB1A97}"/>
              </a:ext>
            </a:extLst>
          </p:cNvPr>
          <p:cNvSpPr>
            <a:spLocks noGrp="1"/>
          </p:cNvSpPr>
          <p:nvPr>
            <p:ph sz="half" idx="12"/>
          </p:nvPr>
        </p:nvSpPr>
        <p:spPr>
          <a:xfrm>
            <a:off x="4113903" y="3173412"/>
            <a:ext cx="3347815" cy="29559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14" name="Text Placeholder 2">
            <a:extLst>
              <a:ext uri="{FF2B5EF4-FFF2-40B4-BE49-F238E27FC236}">
                <a16:creationId xmlns:a16="http://schemas.microsoft.com/office/drawing/2014/main" id="{96C39F72-553D-D64C-9D1D-AA635EB41EE2}"/>
              </a:ext>
            </a:extLst>
          </p:cNvPr>
          <p:cNvSpPr>
            <a:spLocks noGrp="1"/>
          </p:cNvSpPr>
          <p:nvPr>
            <p:ph type="body" idx="13" hasCustomPrompt="1"/>
          </p:nvPr>
        </p:nvSpPr>
        <p:spPr>
          <a:xfrm>
            <a:off x="4113904" y="2438256"/>
            <a:ext cx="3347814" cy="735156"/>
          </a:xfrm>
        </p:spPr>
        <p:txBody>
          <a:bodyPr anchor="b">
            <a:normAutofit/>
          </a:bodyPr>
          <a:lstStyle>
            <a:lvl1pPr marL="0" indent="0">
              <a:buNone/>
              <a:defRPr sz="2000" b="1">
                <a:solidFill>
                  <a:srgbClr val="003B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5" name="Content Placeholder 3">
            <a:extLst>
              <a:ext uri="{FF2B5EF4-FFF2-40B4-BE49-F238E27FC236}">
                <a16:creationId xmlns:a16="http://schemas.microsoft.com/office/drawing/2014/main" id="{D2530195-F13F-B04D-A745-E6A53976FAC4}"/>
              </a:ext>
            </a:extLst>
          </p:cNvPr>
          <p:cNvSpPr>
            <a:spLocks noGrp="1"/>
          </p:cNvSpPr>
          <p:nvPr>
            <p:ph sz="half" idx="14"/>
          </p:nvPr>
        </p:nvSpPr>
        <p:spPr>
          <a:xfrm>
            <a:off x="7711869" y="3173412"/>
            <a:ext cx="3347815" cy="29559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16" name="Text Placeholder 2">
            <a:extLst>
              <a:ext uri="{FF2B5EF4-FFF2-40B4-BE49-F238E27FC236}">
                <a16:creationId xmlns:a16="http://schemas.microsoft.com/office/drawing/2014/main" id="{4413D92C-A42C-2A46-98A0-B29B40B50B28}"/>
              </a:ext>
            </a:extLst>
          </p:cNvPr>
          <p:cNvSpPr>
            <a:spLocks noGrp="1"/>
          </p:cNvSpPr>
          <p:nvPr>
            <p:ph type="body" idx="15" hasCustomPrompt="1"/>
          </p:nvPr>
        </p:nvSpPr>
        <p:spPr>
          <a:xfrm>
            <a:off x="7711870" y="2438256"/>
            <a:ext cx="3347814" cy="735156"/>
          </a:xfrm>
        </p:spPr>
        <p:txBody>
          <a:bodyPr anchor="b">
            <a:normAutofit/>
          </a:bodyPr>
          <a:lstStyle>
            <a:lvl1pPr marL="0" indent="0">
              <a:buNone/>
              <a:defRPr sz="2000" b="1">
                <a:solidFill>
                  <a:srgbClr val="003B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Footer Placeholder 4">
            <a:extLst>
              <a:ext uri="{FF2B5EF4-FFF2-40B4-BE49-F238E27FC236}">
                <a16:creationId xmlns:a16="http://schemas.microsoft.com/office/drawing/2014/main" id="{64E23829-47DA-2C44-AED6-17CED323073B}"/>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17" name="Slide Number Placeholder 5">
            <a:extLst>
              <a:ext uri="{FF2B5EF4-FFF2-40B4-BE49-F238E27FC236}">
                <a16:creationId xmlns:a16="http://schemas.microsoft.com/office/drawing/2014/main" id="{A9A77119-278E-9C47-87E6-D91C61F6D608}"/>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32579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9D0786-AD54-6A4B-8BA6-F028206B7362}"/>
              </a:ext>
            </a:extLst>
          </p:cNvPr>
          <p:cNvSpPr>
            <a:spLocks noGrp="1"/>
          </p:cNvSpPr>
          <p:nvPr>
            <p:ph sz="half" idx="2"/>
          </p:nvPr>
        </p:nvSpPr>
        <p:spPr>
          <a:xfrm>
            <a:off x="515938" y="1772816"/>
            <a:ext cx="5157787" cy="16561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3" name="Text Placeholder 2">
            <a:extLst>
              <a:ext uri="{FF2B5EF4-FFF2-40B4-BE49-F238E27FC236}">
                <a16:creationId xmlns:a16="http://schemas.microsoft.com/office/drawing/2014/main" id="{1BE41607-8469-3646-8B93-EA9401D7019B}"/>
              </a:ext>
            </a:extLst>
          </p:cNvPr>
          <p:cNvSpPr>
            <a:spLocks noGrp="1"/>
          </p:cNvSpPr>
          <p:nvPr>
            <p:ph type="body" idx="1" hasCustomPrompt="1"/>
          </p:nvPr>
        </p:nvSpPr>
        <p:spPr>
          <a:xfrm>
            <a:off x="515938" y="1037660"/>
            <a:ext cx="5157787" cy="735156"/>
          </a:xfrm>
        </p:spPr>
        <p:txBody>
          <a:bodyPr anchor="b">
            <a:normAutofit/>
          </a:bodyPr>
          <a:lstStyle>
            <a:lvl1pPr marL="0" indent="0">
              <a:buNone/>
              <a:defRPr sz="2000" b="1">
                <a:solidFill>
                  <a:srgbClr val="003B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7711697A-3AFB-364E-8BF8-A7DD7A4100EC}"/>
              </a:ext>
            </a:extLst>
          </p:cNvPr>
          <p:cNvSpPr>
            <a:spLocks noGrp="1"/>
          </p:cNvSpPr>
          <p:nvPr>
            <p:ph sz="quarter" idx="4"/>
          </p:nvPr>
        </p:nvSpPr>
        <p:spPr>
          <a:xfrm>
            <a:off x="5848350" y="1772816"/>
            <a:ext cx="5183188" cy="16561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13" name="Text Placeholder 2">
            <a:extLst>
              <a:ext uri="{FF2B5EF4-FFF2-40B4-BE49-F238E27FC236}">
                <a16:creationId xmlns:a16="http://schemas.microsoft.com/office/drawing/2014/main" id="{034B3D56-08AA-4A47-9152-DA7E97C05A2C}"/>
              </a:ext>
            </a:extLst>
          </p:cNvPr>
          <p:cNvSpPr>
            <a:spLocks noGrp="1"/>
          </p:cNvSpPr>
          <p:nvPr>
            <p:ph type="body" idx="12" hasCustomPrompt="1"/>
          </p:nvPr>
        </p:nvSpPr>
        <p:spPr>
          <a:xfrm>
            <a:off x="5848350" y="1037660"/>
            <a:ext cx="5157787" cy="735156"/>
          </a:xfrm>
        </p:spPr>
        <p:txBody>
          <a:bodyPr anchor="b">
            <a:normAutofit/>
          </a:bodyPr>
          <a:lstStyle>
            <a:lvl1pPr marL="0" indent="0">
              <a:buNone/>
              <a:defRPr sz="2000" b="1">
                <a:solidFill>
                  <a:srgbClr val="003B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7" name="Content Placeholder 3">
            <a:extLst>
              <a:ext uri="{FF2B5EF4-FFF2-40B4-BE49-F238E27FC236}">
                <a16:creationId xmlns:a16="http://schemas.microsoft.com/office/drawing/2014/main" id="{C19221D1-052C-5D40-8511-336429F936DF}"/>
              </a:ext>
            </a:extLst>
          </p:cNvPr>
          <p:cNvSpPr>
            <a:spLocks noGrp="1"/>
          </p:cNvSpPr>
          <p:nvPr>
            <p:ph sz="half" idx="13"/>
          </p:nvPr>
        </p:nvSpPr>
        <p:spPr>
          <a:xfrm>
            <a:off x="515938" y="4476260"/>
            <a:ext cx="5157787" cy="16561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18" name="Text Placeholder 2">
            <a:extLst>
              <a:ext uri="{FF2B5EF4-FFF2-40B4-BE49-F238E27FC236}">
                <a16:creationId xmlns:a16="http://schemas.microsoft.com/office/drawing/2014/main" id="{720B8056-8C88-0746-A769-F1530B55EF31}"/>
              </a:ext>
            </a:extLst>
          </p:cNvPr>
          <p:cNvSpPr>
            <a:spLocks noGrp="1"/>
          </p:cNvSpPr>
          <p:nvPr>
            <p:ph type="body" idx="14" hasCustomPrompt="1"/>
          </p:nvPr>
        </p:nvSpPr>
        <p:spPr>
          <a:xfrm>
            <a:off x="515938" y="3741104"/>
            <a:ext cx="5157787" cy="735156"/>
          </a:xfrm>
        </p:spPr>
        <p:txBody>
          <a:bodyPr anchor="b">
            <a:normAutofit/>
          </a:bodyPr>
          <a:lstStyle>
            <a:lvl1pPr marL="0" indent="0">
              <a:buNone/>
              <a:defRPr sz="2000" b="1">
                <a:solidFill>
                  <a:srgbClr val="003B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9" name="Content Placeholder 5">
            <a:extLst>
              <a:ext uri="{FF2B5EF4-FFF2-40B4-BE49-F238E27FC236}">
                <a16:creationId xmlns:a16="http://schemas.microsoft.com/office/drawing/2014/main" id="{0A01FA02-3A50-1046-81FF-94E3ADF0CF6E}"/>
              </a:ext>
            </a:extLst>
          </p:cNvPr>
          <p:cNvSpPr>
            <a:spLocks noGrp="1"/>
          </p:cNvSpPr>
          <p:nvPr>
            <p:ph sz="quarter" idx="15"/>
          </p:nvPr>
        </p:nvSpPr>
        <p:spPr>
          <a:xfrm>
            <a:off x="5848350" y="4476260"/>
            <a:ext cx="5183188" cy="16561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20" name="Text Placeholder 2">
            <a:extLst>
              <a:ext uri="{FF2B5EF4-FFF2-40B4-BE49-F238E27FC236}">
                <a16:creationId xmlns:a16="http://schemas.microsoft.com/office/drawing/2014/main" id="{297670B0-9EC5-7C4B-98A8-A7C940914871}"/>
              </a:ext>
            </a:extLst>
          </p:cNvPr>
          <p:cNvSpPr>
            <a:spLocks noGrp="1"/>
          </p:cNvSpPr>
          <p:nvPr>
            <p:ph type="body" idx="16" hasCustomPrompt="1"/>
          </p:nvPr>
        </p:nvSpPr>
        <p:spPr>
          <a:xfrm>
            <a:off x="5848350" y="3741104"/>
            <a:ext cx="5157787" cy="735156"/>
          </a:xfrm>
        </p:spPr>
        <p:txBody>
          <a:bodyPr anchor="b">
            <a:normAutofit/>
          </a:bodyPr>
          <a:lstStyle>
            <a:lvl1pPr marL="0" indent="0">
              <a:buNone/>
              <a:defRPr sz="2000" b="1">
                <a:solidFill>
                  <a:srgbClr val="003B7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Footer Placeholder 4">
            <a:extLst>
              <a:ext uri="{FF2B5EF4-FFF2-40B4-BE49-F238E27FC236}">
                <a16:creationId xmlns:a16="http://schemas.microsoft.com/office/drawing/2014/main" id="{B7AB4C84-30B5-7C4B-9D27-50F642A26B28}"/>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Noto Sans" panose="020B0502040504020204" pitchFamily="34" charset="0"/>
                <a:ea typeface="Noto Sans" panose="020B0502040504020204" pitchFamily="34" charset="0"/>
                <a:cs typeface="Noto Sans" panose="020B0502040504020204" pitchFamily="34" charset="0"/>
              </a:defRPr>
            </a:lvl1pPr>
          </a:lstStyle>
          <a:p>
            <a:r>
              <a:rPr lang="en-BE" dirty="0"/>
              <a:t>NATO </a:t>
            </a:r>
            <a:r>
              <a:rPr lang="en-BE" dirty="0">
                <a:latin typeface="Arial" panose="020B0604020202020204" pitchFamily="34" charset="0"/>
                <a:cs typeface="Arial" panose="020B0604020202020204" pitchFamily="34" charset="0"/>
              </a:rPr>
              <a:t>UNCLASSIFIED</a:t>
            </a:r>
          </a:p>
        </p:txBody>
      </p:sp>
      <p:sp>
        <p:nvSpPr>
          <p:cNvPr id="14" name="Slide Number Placeholder 5">
            <a:extLst>
              <a:ext uri="{FF2B5EF4-FFF2-40B4-BE49-F238E27FC236}">
                <a16:creationId xmlns:a16="http://schemas.microsoft.com/office/drawing/2014/main" id="{919B5221-A9B0-7940-9FF9-F60966C81219}"/>
              </a:ext>
            </a:extLst>
          </p:cNvPr>
          <p:cNvSpPr>
            <a:spLocks noGrp="1"/>
          </p:cNvSpPr>
          <p:nvPr>
            <p:ph type="sldNum" sz="quarter" idx="17"/>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248520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2B32-4B01-E647-A789-75D4BB3FC9C9}"/>
              </a:ext>
            </a:extLst>
          </p:cNvPr>
          <p:cNvSpPr>
            <a:spLocks noGrp="1"/>
          </p:cNvSpPr>
          <p:nvPr>
            <p:ph type="title"/>
          </p:nvPr>
        </p:nvSpPr>
        <p:spPr/>
        <p:txBody>
          <a:bodyPr/>
          <a:lstStyle/>
          <a:p>
            <a:r>
              <a:rPr lang="en-GB" dirty="0"/>
              <a:t>Click to edit Master title style</a:t>
            </a:r>
            <a:endParaRPr lang="en-BE" dirty="0"/>
          </a:p>
        </p:txBody>
      </p:sp>
      <p:sp>
        <p:nvSpPr>
          <p:cNvPr id="5" name="Footer Placeholder 4">
            <a:extLst>
              <a:ext uri="{FF2B5EF4-FFF2-40B4-BE49-F238E27FC236}">
                <a16:creationId xmlns:a16="http://schemas.microsoft.com/office/drawing/2014/main" id="{A436C765-45C9-C441-81D1-86CB0B7C08B7}"/>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8" name="Slide Number Placeholder 5">
            <a:extLst>
              <a:ext uri="{FF2B5EF4-FFF2-40B4-BE49-F238E27FC236}">
                <a16:creationId xmlns:a16="http://schemas.microsoft.com/office/drawing/2014/main" id="{3F5CF2AE-CAF3-054A-AF03-271ECC7EAA1C}"/>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282783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1.emf"/><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emf"/><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FC04C9-B501-5D48-A805-4935DC0BC047}"/>
              </a:ext>
            </a:extLst>
          </p:cNvPr>
          <p:cNvSpPr>
            <a:spLocks noGrp="1"/>
          </p:cNvSpPr>
          <p:nvPr>
            <p:ph type="title"/>
          </p:nvPr>
        </p:nvSpPr>
        <p:spPr>
          <a:xfrm>
            <a:off x="515938" y="1112693"/>
            <a:ext cx="10515600" cy="1325563"/>
          </a:xfrm>
          <a:prstGeom prst="rect">
            <a:avLst/>
          </a:prstGeom>
        </p:spPr>
        <p:txBody>
          <a:bodyPr vert="horz" lIns="91440" tIns="45720" rIns="91440" bIns="45720" rtlCol="0" anchor="ctr">
            <a:normAutofit/>
          </a:bodyPr>
          <a:lstStyle/>
          <a:p>
            <a:r>
              <a:rPr lang="en-GB" dirty="0"/>
              <a:t>Click to edit Master title style</a:t>
            </a:r>
            <a:endParaRPr lang="en-BE" dirty="0"/>
          </a:p>
        </p:txBody>
      </p:sp>
      <p:sp>
        <p:nvSpPr>
          <p:cNvPr id="3" name="Text Placeholder 2">
            <a:extLst>
              <a:ext uri="{FF2B5EF4-FFF2-40B4-BE49-F238E27FC236}">
                <a16:creationId xmlns:a16="http://schemas.microsoft.com/office/drawing/2014/main" id="{4D1BC9A9-7B8B-8241-9B15-3E47EEDD02B3}"/>
              </a:ext>
            </a:extLst>
          </p:cNvPr>
          <p:cNvSpPr>
            <a:spLocks noGrp="1"/>
          </p:cNvSpPr>
          <p:nvPr>
            <p:ph type="body" idx="1"/>
          </p:nvPr>
        </p:nvSpPr>
        <p:spPr>
          <a:xfrm>
            <a:off x="515938" y="2438256"/>
            <a:ext cx="10515600" cy="369108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a:t>
            </a:r>
            <a:r>
              <a:rPr lang="en-GB" dirty="0" err="1"/>
              <a:t>leve</a:t>
            </a:r>
            <a:endParaRPr lang="en-GB" dirty="0"/>
          </a:p>
          <a:p>
            <a:pPr lvl="2"/>
            <a:r>
              <a:rPr lang="en-GB" dirty="0"/>
              <a:t>Third level</a:t>
            </a:r>
          </a:p>
          <a:p>
            <a:pPr lvl="3"/>
            <a:r>
              <a:rPr lang="en-GB" dirty="0"/>
              <a:t>Fourth level</a:t>
            </a:r>
          </a:p>
        </p:txBody>
      </p:sp>
      <p:sp>
        <p:nvSpPr>
          <p:cNvPr id="5" name="Footer Placeholder 4">
            <a:extLst>
              <a:ext uri="{FF2B5EF4-FFF2-40B4-BE49-F238E27FC236}">
                <a16:creationId xmlns:a16="http://schemas.microsoft.com/office/drawing/2014/main" id="{D91C20A6-FE70-C243-AE15-9AFDDCD8551A}"/>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6" name="Slide Number Placeholder 5">
            <a:extLst>
              <a:ext uri="{FF2B5EF4-FFF2-40B4-BE49-F238E27FC236}">
                <a16:creationId xmlns:a16="http://schemas.microsoft.com/office/drawing/2014/main" id="{2D9DC6B1-4B05-8D4F-B57F-AF4A120D8E7D}"/>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pic>
        <p:nvPicPr>
          <p:cNvPr id="7" name="Picture 6">
            <a:extLst>
              <a:ext uri="{FF2B5EF4-FFF2-40B4-BE49-F238E27FC236}">
                <a16:creationId xmlns:a16="http://schemas.microsoft.com/office/drawing/2014/main" id="{1A66EB2F-B83A-A349-B9BF-4E6197A3C97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0000" y="180000"/>
            <a:ext cx="1080000" cy="547012"/>
          </a:xfrm>
          <a:prstGeom prst="rect">
            <a:avLst/>
          </a:prstGeom>
        </p:spPr>
      </p:pic>
    </p:spTree>
    <p:extLst>
      <p:ext uri="{BB962C8B-B14F-4D97-AF65-F5344CB8AC3E}">
        <p14:creationId xmlns:p14="http://schemas.microsoft.com/office/powerpoint/2010/main" val="1153121972"/>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4" r:id="rId3"/>
    <p:sldLayoutId id="2147483668" r:id="rId4"/>
  </p:sldLayoutIdLst>
  <p:hf hdr="0" dt="0"/>
  <p:txStyles>
    <p:titleStyle>
      <a:lvl1pPr algn="l" defTabSz="914400" rtl="0" eaLnBrk="1" latinLnBrk="0" hangingPunct="1">
        <a:lnSpc>
          <a:spcPct val="90000"/>
        </a:lnSpc>
        <a:spcBef>
          <a:spcPct val="0"/>
        </a:spcBef>
        <a:buNone/>
        <a:defRPr sz="4400" b="1" i="0" kern="1200">
          <a:solidFill>
            <a:schemeClr val="tx1"/>
          </a:solidFill>
          <a:latin typeface="Garamond" panose="02020404030301010803" pitchFamily="18" charset="0"/>
          <a:ea typeface="Noto Serif" panose="02020600060500020200" pitchFamily="18" charset="0"/>
          <a:cs typeface="Noto Serif" panose="02020600060500020200" pitchFamily="18" charset="0"/>
        </a:defRPr>
      </a:lvl1pPr>
    </p:titleStyle>
    <p:bodyStyle>
      <a:lvl1pPr marL="228600" indent="-228600" algn="l" defTabSz="914400" rtl="0" eaLnBrk="1" latinLnBrk="0" hangingPunct="1">
        <a:lnSpc>
          <a:spcPct val="150000"/>
        </a:lnSpc>
        <a:spcBef>
          <a:spcPts val="1000"/>
        </a:spcBef>
        <a:buClr>
          <a:srgbClr val="AFD8ED"/>
        </a:buClr>
        <a:buFont typeface="Wingdings" pitchFamily="2" charset="2"/>
        <a:buChar char="§"/>
        <a:defRPr sz="2400" kern="1200">
          <a:solidFill>
            <a:srgbClr val="383838"/>
          </a:solidFill>
          <a:latin typeface="Arial" panose="020B0604020202020204" pitchFamily="34" charset="0"/>
          <a:ea typeface="Noto Sans" panose="020B0502040504020204" pitchFamily="34" charset="0"/>
          <a:cs typeface="Arial" panose="020B0604020202020204" pitchFamily="34" charset="0"/>
        </a:defRPr>
      </a:lvl1pPr>
      <a:lvl2pPr marL="685800" indent="-228600" algn="l" defTabSz="914400" rtl="0" eaLnBrk="1" latinLnBrk="0" hangingPunct="1">
        <a:lnSpc>
          <a:spcPct val="150000"/>
        </a:lnSpc>
        <a:spcBef>
          <a:spcPts val="500"/>
        </a:spcBef>
        <a:buClr>
          <a:srgbClr val="AFD8ED"/>
        </a:buClr>
        <a:buFont typeface="Wingdings" pitchFamily="2" charset="2"/>
        <a:buChar char="§"/>
        <a:defRPr sz="2000" kern="1200">
          <a:solidFill>
            <a:srgbClr val="383838"/>
          </a:solidFill>
          <a:latin typeface="Arial" panose="020B0604020202020204" pitchFamily="34" charset="0"/>
          <a:ea typeface="Noto Sans" panose="020B0502040504020204" pitchFamily="34" charset="0"/>
          <a:cs typeface="Arial" panose="020B0604020202020204" pitchFamily="34" charset="0"/>
        </a:defRPr>
      </a:lvl2pPr>
      <a:lvl3pPr marL="1143000" indent="-228600" algn="l" defTabSz="914400" rtl="0" eaLnBrk="1" latinLnBrk="0" hangingPunct="1">
        <a:lnSpc>
          <a:spcPct val="150000"/>
        </a:lnSpc>
        <a:spcBef>
          <a:spcPts val="500"/>
        </a:spcBef>
        <a:buClr>
          <a:srgbClr val="AFD8ED"/>
        </a:buClr>
        <a:buFont typeface="Wingdings" pitchFamily="2" charset="2"/>
        <a:buChar char="§"/>
        <a:defRPr sz="1800" kern="1200">
          <a:solidFill>
            <a:srgbClr val="383838"/>
          </a:solidFill>
          <a:latin typeface="Arial" panose="020B0604020202020204" pitchFamily="34" charset="0"/>
          <a:ea typeface="Noto Sans" panose="020B0502040504020204" pitchFamily="34" charset="0"/>
          <a:cs typeface="Arial" panose="020B0604020202020204" pitchFamily="34" charset="0"/>
        </a:defRPr>
      </a:lvl3pPr>
      <a:lvl4pPr marL="1600200" indent="-228600" algn="l" defTabSz="914400" rtl="0" eaLnBrk="1" latinLnBrk="0" hangingPunct="1">
        <a:lnSpc>
          <a:spcPct val="150000"/>
        </a:lnSpc>
        <a:spcBef>
          <a:spcPts val="500"/>
        </a:spcBef>
        <a:buClr>
          <a:srgbClr val="AFD8ED"/>
        </a:buClr>
        <a:buFont typeface="Wingdings" pitchFamily="2" charset="2"/>
        <a:buChar char="§"/>
        <a:defRPr sz="1600" kern="1200">
          <a:solidFill>
            <a:srgbClr val="383838"/>
          </a:solidFill>
          <a:latin typeface="Arial" panose="020B0604020202020204" pitchFamily="34" charset="0"/>
          <a:ea typeface="Noto Sans" panose="020B0502040504020204" pitchFamily="34" charset="0"/>
          <a:cs typeface="Arial" panose="020B0604020202020204" pitchFamily="34" charset="0"/>
        </a:defRPr>
      </a:lvl4pPr>
      <a:lvl5pPr marL="2057400" indent="-228600" algn="l" defTabSz="914400" rtl="0" eaLnBrk="1" latinLnBrk="0" hangingPunct="1">
        <a:lnSpc>
          <a:spcPct val="150000"/>
        </a:lnSpc>
        <a:spcBef>
          <a:spcPts val="500"/>
        </a:spcBef>
        <a:buClr>
          <a:srgbClr val="AFD8ED"/>
        </a:buClr>
        <a:buFont typeface="Arial" panose="020B0604020202020204" pitchFamily="34" charset="0"/>
        <a:buChar char="•"/>
        <a:defRPr sz="1800" kern="1200">
          <a:solidFill>
            <a:srgbClr val="383838"/>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300" userDrawn="1">
          <p15:clr>
            <a:srgbClr val="F26B43"/>
          </p15:clr>
        </p15:guide>
        <p15:guide id="4" orient="horz" pos="3974" userDrawn="1">
          <p15:clr>
            <a:srgbClr val="F26B43"/>
          </p15:clr>
        </p15:guide>
        <p15:guide id="5" pos="121" userDrawn="1">
          <p15:clr>
            <a:srgbClr val="F26B43"/>
          </p15:clr>
        </p15:guide>
        <p15:guide id="6" orient="horz" pos="572" userDrawn="1">
          <p15:clr>
            <a:srgbClr val="F26B43"/>
          </p15:clr>
        </p15:guide>
        <p15:guide id="7" orient="horz" pos="3861" userDrawn="1">
          <p15:clr>
            <a:srgbClr val="F26B43"/>
          </p15:clr>
        </p15:guide>
        <p15:guide id="8" orient="horz" pos="119" userDrawn="1">
          <p15:clr>
            <a:srgbClr val="F26B43"/>
          </p15:clr>
        </p15:guide>
        <p15:guide id="9"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FC04C9-B501-5D48-A805-4935DC0BC047}"/>
              </a:ext>
            </a:extLst>
          </p:cNvPr>
          <p:cNvSpPr>
            <a:spLocks noGrp="1"/>
          </p:cNvSpPr>
          <p:nvPr>
            <p:ph type="title"/>
          </p:nvPr>
        </p:nvSpPr>
        <p:spPr>
          <a:xfrm>
            <a:off x="515938" y="1112693"/>
            <a:ext cx="10515600" cy="1325563"/>
          </a:xfrm>
          <a:prstGeom prst="rect">
            <a:avLst/>
          </a:prstGeom>
        </p:spPr>
        <p:txBody>
          <a:bodyPr vert="horz" lIns="91440" tIns="45720" rIns="91440" bIns="45720" rtlCol="0" anchor="ctr">
            <a:normAutofit/>
          </a:bodyPr>
          <a:lstStyle/>
          <a:p>
            <a:r>
              <a:rPr lang="en-GB" dirty="0"/>
              <a:t>Click to edit Master title style</a:t>
            </a:r>
            <a:endParaRPr lang="en-BE" dirty="0"/>
          </a:p>
        </p:txBody>
      </p:sp>
      <p:sp>
        <p:nvSpPr>
          <p:cNvPr id="3" name="Text Placeholder 2">
            <a:extLst>
              <a:ext uri="{FF2B5EF4-FFF2-40B4-BE49-F238E27FC236}">
                <a16:creationId xmlns:a16="http://schemas.microsoft.com/office/drawing/2014/main" id="{4D1BC9A9-7B8B-8241-9B15-3E47EEDD02B3}"/>
              </a:ext>
            </a:extLst>
          </p:cNvPr>
          <p:cNvSpPr>
            <a:spLocks noGrp="1"/>
          </p:cNvSpPr>
          <p:nvPr>
            <p:ph type="body" idx="1"/>
          </p:nvPr>
        </p:nvSpPr>
        <p:spPr>
          <a:xfrm>
            <a:off x="515938" y="2438256"/>
            <a:ext cx="10515600" cy="369108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a:t>
            </a:r>
            <a:r>
              <a:rPr lang="en-GB" dirty="0" err="1"/>
              <a:t>leve</a:t>
            </a:r>
            <a:endParaRPr lang="en-GB" dirty="0"/>
          </a:p>
          <a:p>
            <a:pPr lvl="2"/>
            <a:r>
              <a:rPr lang="en-GB" dirty="0"/>
              <a:t>Third level</a:t>
            </a:r>
          </a:p>
          <a:p>
            <a:pPr lvl="3"/>
            <a:r>
              <a:rPr lang="en-GB" dirty="0"/>
              <a:t>Fourth level</a:t>
            </a:r>
          </a:p>
        </p:txBody>
      </p:sp>
      <p:sp>
        <p:nvSpPr>
          <p:cNvPr id="5" name="Footer Placeholder 4">
            <a:extLst>
              <a:ext uri="{FF2B5EF4-FFF2-40B4-BE49-F238E27FC236}">
                <a16:creationId xmlns:a16="http://schemas.microsoft.com/office/drawing/2014/main" id="{D91C20A6-FE70-C243-AE15-9AFDDCD8551A}"/>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6" name="Slide Number Placeholder 5">
            <a:extLst>
              <a:ext uri="{FF2B5EF4-FFF2-40B4-BE49-F238E27FC236}">
                <a16:creationId xmlns:a16="http://schemas.microsoft.com/office/drawing/2014/main" id="{2D9DC6B1-4B05-8D4F-B57F-AF4A120D8E7D}"/>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pic>
        <p:nvPicPr>
          <p:cNvPr id="7" name="Picture 6">
            <a:extLst>
              <a:ext uri="{FF2B5EF4-FFF2-40B4-BE49-F238E27FC236}">
                <a16:creationId xmlns:a16="http://schemas.microsoft.com/office/drawing/2014/main" id="{1A66EB2F-B83A-A349-B9BF-4E6197A3C97E}"/>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80000" y="180000"/>
            <a:ext cx="1080000" cy="547012"/>
          </a:xfrm>
          <a:prstGeom prst="rect">
            <a:avLst/>
          </a:prstGeom>
        </p:spPr>
      </p:pic>
      <p:sp>
        <p:nvSpPr>
          <p:cNvPr id="8" name="Text Placeholder 5">
            <a:extLst>
              <a:ext uri="{FF2B5EF4-FFF2-40B4-BE49-F238E27FC236}">
                <a16:creationId xmlns:a16="http://schemas.microsoft.com/office/drawing/2014/main" id="{F712C414-C3DF-1945-BA0F-6DC5639DDB4D}"/>
              </a:ext>
            </a:extLst>
          </p:cNvPr>
          <p:cNvSpPr txBox="1">
            <a:spLocks/>
          </p:cNvSpPr>
          <p:nvPr userDrawn="1"/>
        </p:nvSpPr>
        <p:spPr>
          <a:xfrm>
            <a:off x="1440000" y="180000"/>
            <a:ext cx="5400000" cy="540000"/>
          </a:xfrm>
          <a:prstGeom prst="rect">
            <a:avLst/>
          </a:prstGeom>
          <a:noFill/>
        </p:spPr>
        <p:txBody>
          <a:bodyPr anchor="ctr">
            <a:noAutofit/>
          </a:bodyPr>
          <a:lstStyle>
            <a:lvl1pPr marL="0" marR="0" indent="0" algn="l" defTabSz="914400" rtl="0" eaLnBrk="1" fontAlgn="auto" latinLnBrk="0" hangingPunct="1">
              <a:lnSpc>
                <a:spcPct val="120000"/>
              </a:lnSpc>
              <a:spcBef>
                <a:spcPts val="0"/>
              </a:spcBef>
              <a:spcAft>
                <a:spcPts val="0"/>
              </a:spcAft>
              <a:buClrTx/>
              <a:buSzTx/>
              <a:buFontTx/>
              <a:buNone/>
              <a:tabLst/>
              <a:defRPr sz="1100" kern="1200">
                <a:solidFill>
                  <a:srgbClr val="545454"/>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l" defTabSz="914400" rtl="0" eaLnBrk="1" latinLnBrk="0" hangingPunct="1">
              <a:lnSpc>
                <a:spcPts val="1200"/>
              </a:lnSpc>
              <a:spcBef>
                <a:spcPts val="800"/>
              </a:spcBef>
              <a:spcAft>
                <a:spcPts val="400"/>
              </a:spcAft>
              <a:buClr>
                <a:srgbClr val="AFD8ED"/>
              </a:buClr>
              <a:buFont typeface="Wingdings" pitchFamily="2" charset="2"/>
              <a:buNone/>
              <a:defRPr sz="1000" kern="1200">
                <a:solidFill>
                  <a:srgbClr val="545454"/>
                </a:solidFill>
                <a:latin typeface="Noto Sans" panose="020B0502040504020204" pitchFamily="34" charset="0"/>
                <a:ea typeface="Noto Sans" panose="020B0502040504020204" pitchFamily="34" charset="0"/>
                <a:cs typeface="Noto Sans" panose="020B0502040504020204" pitchFamily="34" charset="0"/>
              </a:defRPr>
            </a:lvl2pPr>
            <a:lvl3pPr marL="914400" indent="0" algn="l" defTabSz="914400" rtl="0" eaLnBrk="1" latinLnBrk="0" hangingPunct="1">
              <a:lnSpc>
                <a:spcPct val="150000"/>
              </a:lnSpc>
              <a:spcBef>
                <a:spcPts val="500"/>
              </a:spcBef>
              <a:buClr>
                <a:srgbClr val="AFD8ED"/>
              </a:buClr>
              <a:buFont typeface="Wingdings" pitchFamily="2" charset="2"/>
              <a:buNone/>
              <a:defRPr sz="1000" kern="1200">
                <a:solidFill>
                  <a:srgbClr val="383838"/>
                </a:solidFill>
                <a:latin typeface="Noto Sans" panose="020B0502040504020204" pitchFamily="34" charset="0"/>
                <a:ea typeface="Noto Sans" panose="020B0502040504020204" pitchFamily="34" charset="0"/>
                <a:cs typeface="Noto Sans" panose="020B0502040504020204" pitchFamily="34" charset="0"/>
              </a:defRPr>
            </a:lvl3pPr>
            <a:lvl4pPr marL="1371600" indent="0" algn="l" defTabSz="914400" rtl="0" eaLnBrk="1" latinLnBrk="0" hangingPunct="1">
              <a:lnSpc>
                <a:spcPct val="150000"/>
              </a:lnSpc>
              <a:spcBef>
                <a:spcPts val="500"/>
              </a:spcBef>
              <a:buClr>
                <a:srgbClr val="AFD8ED"/>
              </a:buClr>
              <a:buFont typeface="Wingdings" pitchFamily="2" charset="2"/>
              <a:buNone/>
              <a:defRPr sz="1000" kern="1200">
                <a:solidFill>
                  <a:srgbClr val="383838"/>
                </a:solidFill>
                <a:latin typeface="Noto Sans" panose="020B0502040504020204" pitchFamily="34" charset="0"/>
                <a:ea typeface="Noto Sans" panose="020B0502040504020204" pitchFamily="34" charset="0"/>
                <a:cs typeface="Noto Sans" panose="020B0502040504020204" pitchFamily="34" charset="0"/>
              </a:defRPr>
            </a:lvl4pPr>
            <a:lvl5pPr marL="1828800" indent="0" algn="l" defTabSz="914400" rtl="0" eaLnBrk="1" latinLnBrk="0" hangingPunct="1">
              <a:lnSpc>
                <a:spcPct val="150000"/>
              </a:lnSpc>
              <a:spcBef>
                <a:spcPts val="500"/>
              </a:spcBef>
              <a:buClr>
                <a:srgbClr val="AFD8ED"/>
              </a:buClr>
              <a:buFont typeface="Arial" panose="020B0604020202020204" pitchFamily="34" charset="0"/>
              <a:buNone/>
              <a:defRPr sz="1000" kern="1200">
                <a:solidFill>
                  <a:srgbClr val="383838"/>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defRPr/>
            </a:pPr>
            <a:r>
              <a:rPr lang="en-GB" altLang="en-US" sz="1000">
                <a:latin typeface="Arial" panose="020B0604020202020204" pitchFamily="34" charset="0"/>
                <a:cs typeface="Arial" panose="020B0604020202020204" pitchFamily="34" charset="0"/>
              </a:rPr>
              <a:t>NORTH ATLANTIC TREATY ORGANIZATION</a:t>
            </a:r>
            <a:br>
              <a:rPr lang="en-GB" altLang="en-US" sz="1000">
                <a:latin typeface="Arial" panose="020B0604020202020204" pitchFamily="34" charset="0"/>
                <a:cs typeface="Arial" panose="020B0604020202020204" pitchFamily="34" charset="0"/>
              </a:rPr>
            </a:br>
            <a:r>
              <a:rPr lang="en-GB" altLang="en-US" sz="1000">
                <a:latin typeface="Arial" panose="020B0604020202020204" pitchFamily="34" charset="0"/>
                <a:cs typeface="Arial" panose="020B0604020202020204" pitchFamily="34" charset="0"/>
              </a:rPr>
              <a:t>ORGANISATION DU TRAITÉ DE L’ATLANTIQUE NORD</a:t>
            </a:r>
            <a:endParaRPr lang="en-GB" alt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765445"/>
      </p:ext>
    </p:extLst>
  </p:cSld>
  <p:clrMap bg1="lt1" tx1="dk1" bg2="lt2" tx2="dk2" accent1="accent1" accent2="accent2" accent3="accent3" accent4="accent4" accent5="accent5" accent6="accent6" hlink="hlink" folHlink="folHlink"/>
  <p:sldLayoutIdLst>
    <p:sldLayoutId id="2147483650" r:id="rId1"/>
    <p:sldLayoutId id="2147483653" r:id="rId2"/>
    <p:sldLayoutId id="2147483671" r:id="rId3"/>
    <p:sldLayoutId id="2147483672" r:id="rId4"/>
    <p:sldLayoutId id="2147483654" r:id="rId5"/>
    <p:sldLayoutId id="2147483673" r:id="rId6"/>
    <p:sldLayoutId id="2147483674" r:id="rId7"/>
    <p:sldLayoutId id="2147483676" r:id="rId8"/>
    <p:sldLayoutId id="2147483656" r:id="rId9"/>
    <p:sldLayoutId id="2147483657" r:id="rId10"/>
    <p:sldLayoutId id="2147483658" r:id="rId11"/>
    <p:sldLayoutId id="2147483675" r:id="rId12"/>
    <p:sldLayoutId id="2147483660" r:id="rId13"/>
    <p:sldLayoutId id="2147483666" r:id="rId14"/>
    <p:sldLayoutId id="2147483669" r:id="rId15"/>
    <p:sldLayoutId id="2147483670" r:id="rId16"/>
    <p:sldLayoutId id="2147483661" r:id="rId17"/>
    <p:sldLayoutId id="2147483665" r:id="rId18"/>
  </p:sldLayoutIdLst>
  <p:hf hdr="0" dt="0"/>
  <p:txStyles>
    <p:titleStyle>
      <a:lvl1pPr algn="l" defTabSz="914400" rtl="0" eaLnBrk="1" latinLnBrk="0" hangingPunct="1">
        <a:lnSpc>
          <a:spcPct val="90000"/>
        </a:lnSpc>
        <a:spcBef>
          <a:spcPct val="0"/>
        </a:spcBef>
        <a:buNone/>
        <a:defRPr sz="4400" b="1" i="0" kern="1200">
          <a:solidFill>
            <a:schemeClr val="tx1"/>
          </a:solidFill>
          <a:latin typeface="Garamond" panose="02020404030301010803" pitchFamily="18" charset="0"/>
          <a:ea typeface="Noto Serif" panose="02020600060500020200" pitchFamily="18" charset="0"/>
          <a:cs typeface="Noto Serif" panose="02020600060500020200" pitchFamily="18" charset="0"/>
        </a:defRPr>
      </a:lvl1pPr>
    </p:titleStyle>
    <p:bodyStyle>
      <a:lvl1pPr marL="228600" indent="-228600" algn="l" defTabSz="914400" rtl="0" eaLnBrk="1" latinLnBrk="0" hangingPunct="1">
        <a:lnSpc>
          <a:spcPct val="150000"/>
        </a:lnSpc>
        <a:spcBef>
          <a:spcPts val="1000"/>
        </a:spcBef>
        <a:buClr>
          <a:srgbClr val="AFD8ED"/>
        </a:buClr>
        <a:buFont typeface="Wingdings" pitchFamily="2" charset="2"/>
        <a:buChar char="§"/>
        <a:defRPr sz="2400" kern="1200">
          <a:solidFill>
            <a:srgbClr val="383838"/>
          </a:solidFill>
          <a:latin typeface="Arial" panose="020B0604020202020204" pitchFamily="34" charset="0"/>
          <a:ea typeface="Noto Sans" panose="020B0502040504020204" pitchFamily="34" charset="0"/>
          <a:cs typeface="Arial" panose="020B0604020202020204" pitchFamily="34" charset="0"/>
        </a:defRPr>
      </a:lvl1pPr>
      <a:lvl2pPr marL="685800" indent="-228600" algn="l" defTabSz="914400" rtl="0" eaLnBrk="1" latinLnBrk="0" hangingPunct="1">
        <a:lnSpc>
          <a:spcPct val="150000"/>
        </a:lnSpc>
        <a:spcBef>
          <a:spcPts val="500"/>
        </a:spcBef>
        <a:buClr>
          <a:srgbClr val="AFD8ED"/>
        </a:buClr>
        <a:buFont typeface="Wingdings" pitchFamily="2" charset="2"/>
        <a:buChar char="§"/>
        <a:defRPr sz="2000" kern="1200">
          <a:solidFill>
            <a:srgbClr val="383838"/>
          </a:solidFill>
          <a:latin typeface="Arial" panose="020B0604020202020204" pitchFamily="34" charset="0"/>
          <a:ea typeface="Noto Sans" panose="020B0502040504020204" pitchFamily="34" charset="0"/>
          <a:cs typeface="Arial" panose="020B0604020202020204" pitchFamily="34" charset="0"/>
        </a:defRPr>
      </a:lvl2pPr>
      <a:lvl3pPr marL="1143000" indent="-228600" algn="l" defTabSz="914400" rtl="0" eaLnBrk="1" latinLnBrk="0" hangingPunct="1">
        <a:lnSpc>
          <a:spcPct val="150000"/>
        </a:lnSpc>
        <a:spcBef>
          <a:spcPts val="500"/>
        </a:spcBef>
        <a:buClr>
          <a:srgbClr val="AFD8ED"/>
        </a:buClr>
        <a:buFont typeface="Wingdings" pitchFamily="2" charset="2"/>
        <a:buChar char="§"/>
        <a:defRPr sz="1800" kern="1200">
          <a:solidFill>
            <a:srgbClr val="383838"/>
          </a:solidFill>
          <a:latin typeface="Arial" panose="020B0604020202020204" pitchFamily="34" charset="0"/>
          <a:ea typeface="Noto Sans" panose="020B0502040504020204" pitchFamily="34" charset="0"/>
          <a:cs typeface="Arial" panose="020B0604020202020204" pitchFamily="34" charset="0"/>
        </a:defRPr>
      </a:lvl3pPr>
      <a:lvl4pPr marL="1600200" indent="-228600" algn="l" defTabSz="914400" rtl="0" eaLnBrk="1" latinLnBrk="0" hangingPunct="1">
        <a:lnSpc>
          <a:spcPct val="150000"/>
        </a:lnSpc>
        <a:spcBef>
          <a:spcPts val="500"/>
        </a:spcBef>
        <a:buClr>
          <a:srgbClr val="AFD8ED"/>
        </a:buClr>
        <a:buFont typeface="Wingdings" pitchFamily="2" charset="2"/>
        <a:buChar char="§"/>
        <a:defRPr sz="1600" kern="1200">
          <a:solidFill>
            <a:srgbClr val="383838"/>
          </a:solidFill>
          <a:latin typeface="Arial" panose="020B0604020202020204" pitchFamily="34" charset="0"/>
          <a:ea typeface="Noto Sans" panose="020B0502040504020204" pitchFamily="34" charset="0"/>
          <a:cs typeface="Arial" panose="020B0604020202020204" pitchFamily="34" charset="0"/>
        </a:defRPr>
      </a:lvl4pPr>
      <a:lvl5pPr marL="2057400" indent="-228600" algn="l" defTabSz="914400" rtl="0" eaLnBrk="1" latinLnBrk="0" hangingPunct="1">
        <a:lnSpc>
          <a:spcPct val="150000"/>
        </a:lnSpc>
        <a:spcBef>
          <a:spcPts val="500"/>
        </a:spcBef>
        <a:buClr>
          <a:srgbClr val="AFD8ED"/>
        </a:buClr>
        <a:buFont typeface="Arial" panose="020B0604020202020204" pitchFamily="34" charset="0"/>
        <a:buChar char="•"/>
        <a:defRPr sz="1800" kern="1200">
          <a:solidFill>
            <a:srgbClr val="383838"/>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300" userDrawn="1">
          <p15:clr>
            <a:srgbClr val="F26B43"/>
          </p15:clr>
        </p15:guide>
        <p15:guide id="4" orient="horz" pos="3974" userDrawn="1">
          <p15:clr>
            <a:srgbClr val="F26B43"/>
          </p15:clr>
        </p15:guide>
        <p15:guide id="5" pos="121" userDrawn="1">
          <p15:clr>
            <a:srgbClr val="F26B43"/>
          </p15:clr>
        </p15:guide>
        <p15:guide id="6" orient="horz" pos="572" userDrawn="1">
          <p15:clr>
            <a:srgbClr val="F26B43"/>
          </p15:clr>
        </p15:guide>
        <p15:guide id="7" orient="horz" pos="3861" userDrawn="1">
          <p15:clr>
            <a:srgbClr val="F26B43"/>
          </p15:clr>
        </p15:guide>
        <p15:guide id="8" orient="horz" pos="119" userDrawn="1">
          <p15:clr>
            <a:srgbClr val="F26B43"/>
          </p15:clr>
        </p15:guide>
        <p15:guide id="9"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1D3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FC04C9-B501-5D48-A805-4935DC0BC047}"/>
              </a:ext>
            </a:extLst>
          </p:cNvPr>
          <p:cNvSpPr>
            <a:spLocks noGrp="1"/>
          </p:cNvSpPr>
          <p:nvPr>
            <p:ph type="title"/>
          </p:nvPr>
        </p:nvSpPr>
        <p:spPr>
          <a:xfrm>
            <a:off x="515938" y="1112693"/>
            <a:ext cx="10515600" cy="1325563"/>
          </a:xfrm>
          <a:prstGeom prst="rect">
            <a:avLst/>
          </a:prstGeom>
        </p:spPr>
        <p:txBody>
          <a:bodyPr vert="horz" lIns="91440" tIns="45720" rIns="91440" bIns="45720" rtlCol="0" anchor="ctr">
            <a:normAutofit/>
          </a:bodyPr>
          <a:lstStyle/>
          <a:p>
            <a:r>
              <a:rPr lang="en-GB" dirty="0"/>
              <a:t>Click to edit Master title style</a:t>
            </a:r>
            <a:endParaRPr lang="en-BE" dirty="0"/>
          </a:p>
        </p:txBody>
      </p:sp>
      <p:sp>
        <p:nvSpPr>
          <p:cNvPr id="3" name="Text Placeholder 2">
            <a:extLst>
              <a:ext uri="{FF2B5EF4-FFF2-40B4-BE49-F238E27FC236}">
                <a16:creationId xmlns:a16="http://schemas.microsoft.com/office/drawing/2014/main" id="{4D1BC9A9-7B8B-8241-9B15-3E47EEDD02B3}"/>
              </a:ext>
            </a:extLst>
          </p:cNvPr>
          <p:cNvSpPr>
            <a:spLocks noGrp="1"/>
          </p:cNvSpPr>
          <p:nvPr>
            <p:ph type="body" idx="1"/>
          </p:nvPr>
        </p:nvSpPr>
        <p:spPr>
          <a:xfrm>
            <a:off x="515938" y="2438256"/>
            <a:ext cx="10515600" cy="369108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a:t>
            </a:r>
            <a:r>
              <a:rPr lang="en-GB" dirty="0" err="1"/>
              <a:t>leve</a:t>
            </a:r>
            <a:endParaRPr lang="en-GB" dirty="0"/>
          </a:p>
          <a:p>
            <a:pPr lvl="2"/>
            <a:r>
              <a:rPr lang="en-GB" dirty="0"/>
              <a:t>Third level</a:t>
            </a:r>
          </a:p>
          <a:p>
            <a:pPr lvl="3"/>
            <a:r>
              <a:rPr lang="en-GB" dirty="0"/>
              <a:t>Fourth level</a:t>
            </a:r>
          </a:p>
        </p:txBody>
      </p:sp>
      <p:sp>
        <p:nvSpPr>
          <p:cNvPr id="5" name="Footer Placeholder 4">
            <a:extLst>
              <a:ext uri="{FF2B5EF4-FFF2-40B4-BE49-F238E27FC236}">
                <a16:creationId xmlns:a16="http://schemas.microsoft.com/office/drawing/2014/main" id="{D91C20A6-FE70-C243-AE15-9AFDDCD8551A}"/>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r>
              <a:rPr lang="en-BE" dirty="0"/>
              <a:t>NATO UNCLASSIFIED</a:t>
            </a:r>
          </a:p>
        </p:txBody>
      </p:sp>
      <p:sp>
        <p:nvSpPr>
          <p:cNvPr id="6" name="Slide Number Placeholder 5">
            <a:extLst>
              <a:ext uri="{FF2B5EF4-FFF2-40B4-BE49-F238E27FC236}">
                <a16:creationId xmlns:a16="http://schemas.microsoft.com/office/drawing/2014/main" id="{2D9DC6B1-4B05-8D4F-B57F-AF4A120D8E7D}"/>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719AC1"/>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10/21/2024</a:t>
            </a:fld>
            <a:r>
              <a:rPr lang="en-BE" dirty="0"/>
              <a:t>  |  </a:t>
            </a:r>
            <a:r>
              <a:rPr lang="en-GB" dirty="0"/>
              <a:t>P</a:t>
            </a:r>
            <a:r>
              <a:rPr lang="en-BE" dirty="0"/>
              <a:t>AGE </a:t>
            </a:r>
            <a:fld id="{3C66DE6B-CC4B-F74A-99D4-2DC8DD154D90}" type="slidenum">
              <a:rPr lang="en-BE" smtClean="0"/>
              <a:pPr/>
              <a:t>‹#›</a:t>
            </a:fld>
            <a:endParaRPr lang="en-BE" dirty="0"/>
          </a:p>
        </p:txBody>
      </p:sp>
      <p:pic>
        <p:nvPicPr>
          <p:cNvPr id="7" name="Picture 6">
            <a:extLst>
              <a:ext uri="{FF2B5EF4-FFF2-40B4-BE49-F238E27FC236}">
                <a16:creationId xmlns:a16="http://schemas.microsoft.com/office/drawing/2014/main" id="{1A66EB2F-B83A-A349-B9BF-4E6197A3C97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0000" y="180000"/>
            <a:ext cx="1080000" cy="547012"/>
          </a:xfrm>
          <a:prstGeom prst="rect">
            <a:avLst/>
          </a:prstGeom>
        </p:spPr>
      </p:pic>
      <p:sp>
        <p:nvSpPr>
          <p:cNvPr id="8" name="Text Placeholder 5">
            <a:extLst>
              <a:ext uri="{FF2B5EF4-FFF2-40B4-BE49-F238E27FC236}">
                <a16:creationId xmlns:a16="http://schemas.microsoft.com/office/drawing/2014/main" id="{2AAA4AE7-A41E-1D4A-A158-BE5C849205CB}"/>
              </a:ext>
            </a:extLst>
          </p:cNvPr>
          <p:cNvSpPr txBox="1">
            <a:spLocks/>
          </p:cNvSpPr>
          <p:nvPr userDrawn="1"/>
        </p:nvSpPr>
        <p:spPr>
          <a:xfrm>
            <a:off x="1440000" y="180000"/>
            <a:ext cx="5400000" cy="540000"/>
          </a:xfrm>
          <a:prstGeom prst="rect">
            <a:avLst/>
          </a:prstGeom>
          <a:solidFill>
            <a:srgbClr val="001D39"/>
          </a:solidFill>
        </p:spPr>
        <p:txBody>
          <a:bodyPr anchor="ctr">
            <a:noAutofit/>
          </a:bodyPr>
          <a:lstStyle>
            <a:lvl1pPr marL="0" marR="0" indent="0" algn="l" defTabSz="914400" rtl="0" eaLnBrk="1" fontAlgn="auto" latinLnBrk="0" hangingPunct="1">
              <a:lnSpc>
                <a:spcPct val="120000"/>
              </a:lnSpc>
              <a:spcBef>
                <a:spcPts val="0"/>
              </a:spcBef>
              <a:spcAft>
                <a:spcPts val="0"/>
              </a:spcAft>
              <a:buClrTx/>
              <a:buSzTx/>
              <a:buFontTx/>
              <a:buNone/>
              <a:tabLst/>
              <a:defRPr sz="1100" kern="1200">
                <a:solidFill>
                  <a:srgbClr val="545454"/>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l" defTabSz="914400" rtl="0" eaLnBrk="1" latinLnBrk="0" hangingPunct="1">
              <a:lnSpc>
                <a:spcPts val="1200"/>
              </a:lnSpc>
              <a:spcBef>
                <a:spcPts val="800"/>
              </a:spcBef>
              <a:spcAft>
                <a:spcPts val="400"/>
              </a:spcAft>
              <a:buClr>
                <a:srgbClr val="AFD8ED"/>
              </a:buClr>
              <a:buFont typeface="Wingdings" pitchFamily="2" charset="2"/>
              <a:buNone/>
              <a:defRPr sz="1000" kern="1200">
                <a:solidFill>
                  <a:srgbClr val="545454"/>
                </a:solidFill>
                <a:latin typeface="Noto Sans" panose="020B0502040504020204" pitchFamily="34" charset="0"/>
                <a:ea typeface="Noto Sans" panose="020B0502040504020204" pitchFamily="34" charset="0"/>
                <a:cs typeface="Noto Sans" panose="020B0502040504020204" pitchFamily="34" charset="0"/>
              </a:defRPr>
            </a:lvl2pPr>
            <a:lvl3pPr marL="914400" indent="0" algn="l" defTabSz="914400" rtl="0" eaLnBrk="1" latinLnBrk="0" hangingPunct="1">
              <a:lnSpc>
                <a:spcPct val="150000"/>
              </a:lnSpc>
              <a:spcBef>
                <a:spcPts val="500"/>
              </a:spcBef>
              <a:buClr>
                <a:srgbClr val="AFD8ED"/>
              </a:buClr>
              <a:buFont typeface="Wingdings" pitchFamily="2" charset="2"/>
              <a:buNone/>
              <a:defRPr sz="1000" kern="1200">
                <a:solidFill>
                  <a:srgbClr val="383838"/>
                </a:solidFill>
                <a:latin typeface="Noto Sans" panose="020B0502040504020204" pitchFamily="34" charset="0"/>
                <a:ea typeface="Noto Sans" panose="020B0502040504020204" pitchFamily="34" charset="0"/>
                <a:cs typeface="Noto Sans" panose="020B0502040504020204" pitchFamily="34" charset="0"/>
              </a:defRPr>
            </a:lvl3pPr>
            <a:lvl4pPr marL="1371600" indent="0" algn="l" defTabSz="914400" rtl="0" eaLnBrk="1" latinLnBrk="0" hangingPunct="1">
              <a:lnSpc>
                <a:spcPct val="150000"/>
              </a:lnSpc>
              <a:spcBef>
                <a:spcPts val="500"/>
              </a:spcBef>
              <a:buClr>
                <a:srgbClr val="AFD8ED"/>
              </a:buClr>
              <a:buFont typeface="Wingdings" pitchFamily="2" charset="2"/>
              <a:buNone/>
              <a:defRPr sz="1000" kern="1200">
                <a:solidFill>
                  <a:srgbClr val="383838"/>
                </a:solidFill>
                <a:latin typeface="Noto Sans" panose="020B0502040504020204" pitchFamily="34" charset="0"/>
                <a:ea typeface="Noto Sans" panose="020B0502040504020204" pitchFamily="34" charset="0"/>
                <a:cs typeface="Noto Sans" panose="020B0502040504020204" pitchFamily="34" charset="0"/>
              </a:defRPr>
            </a:lvl4pPr>
            <a:lvl5pPr marL="1828800" indent="0" algn="l" defTabSz="914400" rtl="0" eaLnBrk="1" latinLnBrk="0" hangingPunct="1">
              <a:lnSpc>
                <a:spcPct val="150000"/>
              </a:lnSpc>
              <a:spcBef>
                <a:spcPts val="500"/>
              </a:spcBef>
              <a:buClr>
                <a:srgbClr val="AFD8ED"/>
              </a:buClr>
              <a:buFont typeface="Arial" panose="020B0604020202020204" pitchFamily="34" charset="0"/>
              <a:buNone/>
              <a:defRPr sz="1000" kern="1200">
                <a:solidFill>
                  <a:srgbClr val="383838"/>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defRPr/>
            </a:pPr>
            <a:r>
              <a:rPr lang="en-GB" altLang="en-US" sz="1000" dirty="0">
                <a:solidFill>
                  <a:schemeClr val="bg1"/>
                </a:solidFill>
                <a:latin typeface="Arial" panose="020B0604020202020204" pitchFamily="34" charset="0"/>
                <a:cs typeface="Arial" panose="020B0604020202020204" pitchFamily="34" charset="0"/>
              </a:rPr>
              <a:t>NORTH ATLANTIC TREATY ORGANIZATION</a:t>
            </a:r>
          </a:p>
          <a:p>
            <a:pPr>
              <a:lnSpc>
                <a:spcPct val="130000"/>
              </a:lnSpc>
              <a:defRPr/>
            </a:pPr>
            <a:r>
              <a:rPr lang="en-GB" altLang="en-US" sz="1000" dirty="0">
                <a:solidFill>
                  <a:schemeClr val="bg1"/>
                </a:solidFill>
                <a:latin typeface="Arial" panose="020B0604020202020204" pitchFamily="34" charset="0"/>
                <a:cs typeface="Arial" panose="020B0604020202020204" pitchFamily="34" charset="0"/>
              </a:rPr>
              <a:t>ORGANISATION DU TRAITÉ DE L’ATLANTIQUE NORD</a:t>
            </a:r>
          </a:p>
        </p:txBody>
      </p:sp>
    </p:spTree>
    <p:extLst>
      <p:ext uri="{BB962C8B-B14F-4D97-AF65-F5344CB8AC3E}">
        <p14:creationId xmlns:p14="http://schemas.microsoft.com/office/powerpoint/2010/main" val="691680224"/>
      </p:ext>
    </p:extLst>
  </p:cSld>
  <p:clrMap bg1="lt1" tx1="dk1" bg2="lt2" tx2="dk2" accent1="accent1" accent2="accent2" accent3="accent3" accent4="accent4" accent5="accent5" accent6="accent6" hlink="hlink" folHlink="folHlink"/>
  <p:sldLayoutIdLst>
    <p:sldLayoutId id="2147483651" r:id="rId1"/>
    <p:sldLayoutId id="2147483677" r:id="rId2"/>
    <p:sldLayoutId id="2147483659" r:id="rId3"/>
  </p:sldLayoutIdLst>
  <p:hf hdr="0" dt="0"/>
  <p:txStyles>
    <p:titleStyle>
      <a:lvl1pPr algn="l" defTabSz="914400" rtl="0" eaLnBrk="1" latinLnBrk="0" hangingPunct="1">
        <a:lnSpc>
          <a:spcPct val="90000"/>
        </a:lnSpc>
        <a:spcBef>
          <a:spcPct val="0"/>
        </a:spcBef>
        <a:buNone/>
        <a:defRPr sz="4400" b="1" i="0" kern="1200">
          <a:solidFill>
            <a:srgbClr val="FFFFFF"/>
          </a:solidFill>
          <a:latin typeface="Garamond" panose="02020404030301010803" pitchFamily="18" charset="0"/>
          <a:ea typeface="Noto Serif" panose="02020600060500020200" pitchFamily="18" charset="0"/>
          <a:cs typeface="Noto Serif" panose="02020600060500020200" pitchFamily="18" charset="0"/>
        </a:defRPr>
      </a:lvl1pPr>
    </p:titleStyle>
    <p:bodyStyle>
      <a:lvl1pPr marL="228600" indent="-228600" algn="l" defTabSz="914400" rtl="0" eaLnBrk="1" latinLnBrk="0" hangingPunct="1">
        <a:lnSpc>
          <a:spcPct val="150000"/>
        </a:lnSpc>
        <a:spcBef>
          <a:spcPts val="1000"/>
        </a:spcBef>
        <a:buClr>
          <a:srgbClr val="AFD8ED"/>
        </a:buClr>
        <a:buFont typeface="Wingdings" pitchFamily="2" charset="2"/>
        <a:buChar char="§"/>
        <a:defRPr sz="2400" kern="1200">
          <a:solidFill>
            <a:srgbClr val="FFFFFF"/>
          </a:solidFill>
          <a:latin typeface="Arial" panose="020B0604020202020204" pitchFamily="34" charset="0"/>
          <a:ea typeface="Noto Sans" panose="020B0502040504020204" pitchFamily="34" charset="0"/>
          <a:cs typeface="Arial" panose="020B0604020202020204" pitchFamily="34" charset="0"/>
        </a:defRPr>
      </a:lvl1pPr>
      <a:lvl2pPr marL="685800" indent="-228600" algn="l" defTabSz="914400" rtl="0" eaLnBrk="1" latinLnBrk="0" hangingPunct="1">
        <a:lnSpc>
          <a:spcPct val="150000"/>
        </a:lnSpc>
        <a:spcBef>
          <a:spcPts val="500"/>
        </a:spcBef>
        <a:buClr>
          <a:srgbClr val="AFD8ED"/>
        </a:buClr>
        <a:buFont typeface="Wingdings" pitchFamily="2" charset="2"/>
        <a:buChar char="§"/>
        <a:defRPr sz="2000" kern="1200">
          <a:solidFill>
            <a:srgbClr val="FFFFFF"/>
          </a:solidFill>
          <a:latin typeface="Arial" panose="020B0604020202020204" pitchFamily="34" charset="0"/>
          <a:ea typeface="Noto Sans" panose="020B0502040504020204" pitchFamily="34" charset="0"/>
          <a:cs typeface="Arial" panose="020B0604020202020204" pitchFamily="34" charset="0"/>
        </a:defRPr>
      </a:lvl2pPr>
      <a:lvl3pPr marL="1143000" indent="-228600" algn="l" defTabSz="914400" rtl="0" eaLnBrk="1" latinLnBrk="0" hangingPunct="1">
        <a:lnSpc>
          <a:spcPct val="150000"/>
        </a:lnSpc>
        <a:spcBef>
          <a:spcPts val="500"/>
        </a:spcBef>
        <a:buClr>
          <a:srgbClr val="AFD8ED"/>
        </a:buClr>
        <a:buFont typeface="Wingdings" pitchFamily="2" charset="2"/>
        <a:buChar char="§"/>
        <a:defRPr sz="1800" kern="1200">
          <a:solidFill>
            <a:srgbClr val="FFFFFF"/>
          </a:solidFill>
          <a:latin typeface="Arial" panose="020B0604020202020204" pitchFamily="34" charset="0"/>
          <a:ea typeface="Noto Sans" panose="020B0502040504020204" pitchFamily="34" charset="0"/>
          <a:cs typeface="Arial" panose="020B0604020202020204" pitchFamily="34" charset="0"/>
        </a:defRPr>
      </a:lvl3pPr>
      <a:lvl4pPr marL="1600200" indent="-228600" algn="l" defTabSz="914400" rtl="0" eaLnBrk="1" latinLnBrk="0" hangingPunct="1">
        <a:lnSpc>
          <a:spcPct val="150000"/>
        </a:lnSpc>
        <a:spcBef>
          <a:spcPts val="500"/>
        </a:spcBef>
        <a:buClr>
          <a:srgbClr val="AFD8ED"/>
        </a:buClr>
        <a:buFont typeface="Wingdings" pitchFamily="2" charset="2"/>
        <a:buChar char="§"/>
        <a:defRPr sz="1600" kern="1200">
          <a:solidFill>
            <a:srgbClr val="FFFFFF"/>
          </a:solidFill>
          <a:latin typeface="Arial" panose="020B0604020202020204" pitchFamily="34" charset="0"/>
          <a:ea typeface="Noto Sans" panose="020B0502040504020204" pitchFamily="34" charset="0"/>
          <a:cs typeface="Arial" panose="020B0604020202020204" pitchFamily="34" charset="0"/>
        </a:defRPr>
      </a:lvl4pPr>
      <a:lvl5pPr marL="2057400" indent="-228600" algn="l" defTabSz="914400" rtl="0" eaLnBrk="1" latinLnBrk="0" hangingPunct="1">
        <a:lnSpc>
          <a:spcPct val="150000"/>
        </a:lnSpc>
        <a:spcBef>
          <a:spcPts val="500"/>
        </a:spcBef>
        <a:buClr>
          <a:srgbClr val="AFD8ED"/>
        </a:buClr>
        <a:buFont typeface="Arial" panose="020B0604020202020204" pitchFamily="34" charset="0"/>
        <a:buChar char="•"/>
        <a:defRPr sz="1800" kern="1200">
          <a:solidFill>
            <a:srgbClr val="383838"/>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300" userDrawn="1">
          <p15:clr>
            <a:srgbClr val="F26B43"/>
          </p15:clr>
        </p15:guide>
        <p15:guide id="4" orient="horz" pos="3974" userDrawn="1">
          <p15:clr>
            <a:srgbClr val="F26B43"/>
          </p15:clr>
        </p15:guide>
        <p15:guide id="5" pos="121" userDrawn="1">
          <p15:clr>
            <a:srgbClr val="F26B43"/>
          </p15:clr>
        </p15:guide>
        <p15:guide id="6" orient="horz" pos="572" userDrawn="1">
          <p15:clr>
            <a:srgbClr val="F26B43"/>
          </p15:clr>
        </p15:guide>
        <p15:guide id="7" orient="horz" pos="3861" userDrawn="1">
          <p15:clr>
            <a:srgbClr val="F26B43"/>
          </p15:clr>
        </p15:guide>
        <p15:guide id="8" orient="horz" pos="119" userDrawn="1">
          <p15:clr>
            <a:srgbClr val="F26B43"/>
          </p15:clr>
        </p15:guide>
        <p15:guide id="9"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emf"/><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https://www.bg-s-ndt.org/NDT_Days/2023/2023_program.html"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2856A8-C9FE-FE4B-8358-69AEE8936542}"/>
              </a:ext>
            </a:extLst>
          </p:cNvPr>
          <p:cNvSpPr>
            <a:spLocks noGrp="1"/>
          </p:cNvSpPr>
          <p:nvPr>
            <p:ph type="ctrTitle"/>
          </p:nvPr>
        </p:nvSpPr>
        <p:spPr>
          <a:xfrm>
            <a:off x="1415480" y="2427498"/>
            <a:ext cx="9937104" cy="3305758"/>
          </a:xfrm>
        </p:spPr>
        <p:txBody>
          <a:bodyPr>
            <a:noAutofit/>
          </a:bodyPr>
          <a:lstStyle/>
          <a:p>
            <a:r>
              <a:rPr lang="en-US" sz="3600" dirty="0"/>
              <a:t/>
            </a:r>
            <a:br>
              <a:rPr lang="en-US" sz="3600" dirty="0"/>
            </a:br>
            <a:r>
              <a:rPr lang="en-US" sz="4400" dirty="0"/>
              <a:t>SPS Information Day in Bulgaria</a:t>
            </a:r>
            <a:r>
              <a:rPr lang="en-US" sz="3600" dirty="0"/>
              <a:t/>
            </a:r>
            <a:br>
              <a:rPr lang="en-US" sz="3600" dirty="0"/>
            </a:br>
            <a:r>
              <a:rPr lang="en-US" sz="3600" dirty="0"/>
              <a:t/>
            </a:r>
            <a:br>
              <a:rPr lang="en-US" sz="3600" dirty="0"/>
            </a:br>
            <a:r>
              <a:rPr lang="en-US" sz="3600" b="0" i="1" dirty="0" smtClean="0"/>
              <a:t>MYP G6006</a:t>
            </a:r>
            <a:r>
              <a:rPr lang="en-US" sz="3600" b="0" i="1" dirty="0"/>
              <a:t>: </a:t>
            </a:r>
            <a:r>
              <a:rPr lang="en-US" sz="3600" b="0" i="1" dirty="0" smtClean="0"/>
              <a:t>“Acoustic </a:t>
            </a:r>
            <a:r>
              <a:rPr lang="en-US" sz="3600" b="0" i="1" dirty="0"/>
              <a:t>Multi-Functional Composites for Environmental Risks and Health Hazards Reduction”  </a:t>
            </a:r>
            <a:r>
              <a:rPr lang="en-GB" sz="3200" dirty="0"/>
              <a:t/>
            </a:r>
            <a:br>
              <a:rPr lang="en-GB" sz="3200" dirty="0"/>
            </a:br>
            <a:r>
              <a:rPr lang="en-US" sz="3200" dirty="0"/>
              <a:t/>
            </a:r>
            <a:br>
              <a:rPr lang="en-US" sz="3200" dirty="0"/>
            </a:br>
            <a:endParaRPr lang="en-BE" sz="1800" b="0" dirty="0"/>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36" r="936"/>
          <a:stretch>
            <a:fillRect/>
          </a:stretch>
        </p:blipFill>
        <p:spPr/>
      </p:pic>
      <p:sp>
        <p:nvSpPr>
          <p:cNvPr id="6" name="Footer Placeholder 4">
            <a:extLst>
              <a:ext uri="{FF2B5EF4-FFF2-40B4-BE49-F238E27FC236}">
                <a16:creationId xmlns:a16="http://schemas.microsoft.com/office/drawing/2014/main" id="{30F85541-7DDF-4A56-8905-A5F1DE6DC05F}"/>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
        <p:nvSpPr>
          <p:cNvPr id="2" name="TextBox 1">
            <a:extLst>
              <a:ext uri="{FF2B5EF4-FFF2-40B4-BE49-F238E27FC236}">
                <a16:creationId xmlns:a16="http://schemas.microsoft.com/office/drawing/2014/main" id="{9424C614-51C4-42F4-8A2F-CD705BB91A7F}"/>
              </a:ext>
            </a:extLst>
          </p:cNvPr>
          <p:cNvSpPr txBox="1"/>
          <p:nvPr/>
        </p:nvSpPr>
        <p:spPr bwMode="auto">
          <a:xfrm>
            <a:off x="1703512" y="5564730"/>
            <a:ext cx="8208912" cy="45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nchor="ctr">
            <a:spAutoFit/>
          </a:bodyPr>
          <a:lstStyle/>
          <a:p>
            <a:pPr>
              <a:lnSpc>
                <a:spcPct val="130000"/>
              </a:lnSpc>
            </a:pPr>
            <a:r>
              <a:rPr lang="en-US" b="1" dirty="0" smtClean="0"/>
              <a:t>Dr</a:t>
            </a:r>
            <a:r>
              <a:rPr lang="en-US" b="1" dirty="0"/>
              <a:t>. </a:t>
            </a:r>
            <a:r>
              <a:rPr lang="en-US" b="1" dirty="0" err="1"/>
              <a:t>Roumen</a:t>
            </a:r>
            <a:r>
              <a:rPr lang="en-US" b="1" dirty="0"/>
              <a:t> </a:t>
            </a:r>
            <a:r>
              <a:rPr lang="en-US" b="1" dirty="0" err="1"/>
              <a:t>Iankov</a:t>
            </a:r>
            <a:r>
              <a:rPr lang="en-US" dirty="0"/>
              <a:t>, Institute of Mechanics, Bulgarian Academy of </a:t>
            </a:r>
            <a:r>
              <a:rPr lang="en-US" dirty="0" smtClean="0"/>
              <a:t>Sciences </a:t>
            </a:r>
            <a:endParaRPr lang="en-GB" sz="16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8976320" y="5426546"/>
            <a:ext cx="1495425" cy="666750"/>
          </a:xfrm>
          <a:prstGeom prst="rect">
            <a:avLst/>
          </a:prstGeom>
        </p:spPr>
      </p:pic>
    </p:spTree>
    <p:extLst>
      <p:ext uri="{BB962C8B-B14F-4D97-AF65-F5344CB8AC3E}">
        <p14:creationId xmlns:p14="http://schemas.microsoft.com/office/powerpoint/2010/main" val="3297954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63352" y="1294556"/>
            <a:ext cx="11758048" cy="5030701"/>
            <a:chOff x="219311" y="1557610"/>
            <a:chExt cx="11902064" cy="5030701"/>
          </a:xfrm>
        </p:grpSpPr>
        <p:pic>
          <p:nvPicPr>
            <p:cNvPr id="14" name="Picture 13"/>
            <p:cNvPicPr>
              <a:picLocks noChangeAspect="1"/>
            </p:cNvPicPr>
            <p:nvPr/>
          </p:nvPicPr>
          <p:blipFill>
            <a:blip r:embed="rId3"/>
            <a:stretch>
              <a:fillRect/>
            </a:stretch>
          </p:blipFill>
          <p:spPr>
            <a:xfrm>
              <a:off x="1744470" y="1665127"/>
              <a:ext cx="8752327" cy="4923184"/>
            </a:xfrm>
            <a:prstGeom prst="rect">
              <a:avLst/>
            </a:prstGeom>
          </p:spPr>
        </p:pic>
        <p:pic>
          <p:nvPicPr>
            <p:cNvPr id="15" name="Picture 14"/>
            <p:cNvPicPr>
              <a:picLocks noChangeAspect="1"/>
            </p:cNvPicPr>
            <p:nvPr/>
          </p:nvPicPr>
          <p:blipFill>
            <a:blip r:embed="rId4"/>
            <a:stretch>
              <a:fillRect/>
            </a:stretch>
          </p:blipFill>
          <p:spPr>
            <a:xfrm>
              <a:off x="7697517" y="1557610"/>
              <a:ext cx="3432048" cy="1606473"/>
            </a:xfrm>
            <a:prstGeom prst="rect">
              <a:avLst/>
            </a:prstGeom>
          </p:spPr>
        </p:pic>
        <p:pic>
          <p:nvPicPr>
            <p:cNvPr id="16" name="Picture 15"/>
            <p:cNvPicPr>
              <a:picLocks noChangeAspect="1"/>
            </p:cNvPicPr>
            <p:nvPr/>
          </p:nvPicPr>
          <p:blipFill>
            <a:blip r:embed="rId5"/>
            <a:stretch>
              <a:fillRect/>
            </a:stretch>
          </p:blipFill>
          <p:spPr>
            <a:xfrm rot="16200000">
              <a:off x="10377146" y="3121291"/>
              <a:ext cx="876307" cy="2612151"/>
            </a:xfrm>
            <a:prstGeom prst="rect">
              <a:avLst/>
            </a:prstGeom>
          </p:spPr>
        </p:pic>
        <p:pic>
          <p:nvPicPr>
            <p:cNvPr id="17" name="Picture 16"/>
            <p:cNvPicPr>
              <a:picLocks noChangeAspect="1"/>
            </p:cNvPicPr>
            <p:nvPr/>
          </p:nvPicPr>
          <p:blipFill>
            <a:blip r:embed="rId6"/>
            <a:stretch>
              <a:fillRect/>
            </a:stretch>
          </p:blipFill>
          <p:spPr>
            <a:xfrm>
              <a:off x="9522698" y="4981925"/>
              <a:ext cx="2499257" cy="578214"/>
            </a:xfrm>
            <a:prstGeom prst="rect">
              <a:avLst/>
            </a:prstGeom>
          </p:spPr>
        </p:pic>
        <p:pic>
          <p:nvPicPr>
            <p:cNvPr id="18" name="Picture 17"/>
            <p:cNvPicPr>
              <a:picLocks noChangeAspect="1"/>
            </p:cNvPicPr>
            <p:nvPr/>
          </p:nvPicPr>
          <p:blipFill>
            <a:blip r:embed="rId7"/>
            <a:stretch>
              <a:fillRect/>
            </a:stretch>
          </p:blipFill>
          <p:spPr>
            <a:xfrm>
              <a:off x="219311" y="2827899"/>
              <a:ext cx="3129904" cy="1219139"/>
            </a:xfrm>
            <a:prstGeom prst="rect">
              <a:avLst/>
            </a:prstGeom>
          </p:spPr>
        </p:pic>
        <p:sp>
          <p:nvSpPr>
            <p:cNvPr id="19" name="TextBox 18"/>
            <p:cNvSpPr txBox="1"/>
            <p:nvPr/>
          </p:nvSpPr>
          <p:spPr>
            <a:xfrm>
              <a:off x="755238" y="2524834"/>
              <a:ext cx="1436227" cy="400110"/>
            </a:xfrm>
            <a:prstGeom prst="rect">
              <a:avLst/>
            </a:prstGeom>
            <a:noFill/>
          </p:spPr>
          <p:txBody>
            <a:bodyPr wrap="none" rtlCol="0">
              <a:spAutoFit/>
            </a:bodyPr>
            <a:lstStyle/>
            <a:p>
              <a:r>
                <a:rPr lang="en-US" sz="2000" b="1" dirty="0" smtClean="0"/>
                <a:t>Digital Twin</a:t>
              </a:r>
              <a:endParaRPr lang="en-US" sz="2000" b="1" dirty="0"/>
            </a:p>
          </p:txBody>
        </p:sp>
        <p:pic>
          <p:nvPicPr>
            <p:cNvPr id="20" name="Picture 19"/>
            <p:cNvPicPr>
              <a:picLocks noChangeAspect="1"/>
            </p:cNvPicPr>
            <p:nvPr/>
          </p:nvPicPr>
          <p:blipFill>
            <a:blip r:embed="rId8"/>
            <a:stretch>
              <a:fillRect/>
            </a:stretch>
          </p:blipFill>
          <p:spPr>
            <a:xfrm>
              <a:off x="546409" y="3925640"/>
              <a:ext cx="1885519" cy="2112820"/>
            </a:xfrm>
            <a:prstGeom prst="rect">
              <a:avLst/>
            </a:prstGeom>
          </p:spPr>
        </p:pic>
        <p:sp>
          <p:nvSpPr>
            <p:cNvPr id="21" name="TextBox 20"/>
            <p:cNvSpPr txBox="1"/>
            <p:nvPr/>
          </p:nvSpPr>
          <p:spPr>
            <a:xfrm>
              <a:off x="1797927" y="4248615"/>
              <a:ext cx="1249060" cy="369332"/>
            </a:xfrm>
            <a:prstGeom prst="rect">
              <a:avLst/>
            </a:prstGeom>
            <a:noFill/>
          </p:spPr>
          <p:txBody>
            <a:bodyPr wrap="none" rtlCol="0">
              <a:spAutoFit/>
            </a:bodyPr>
            <a:lstStyle/>
            <a:p>
              <a:r>
                <a:rPr lang="en-US" dirty="0" smtClean="0"/>
                <a:t>FEM model</a:t>
              </a:r>
              <a:endParaRPr lang="en-US" dirty="0"/>
            </a:p>
          </p:txBody>
        </p:sp>
      </p:grpSp>
      <p:pic>
        <p:nvPicPr>
          <p:cNvPr id="23" name="Picture 22"/>
          <p:cNvPicPr>
            <a:picLocks noChangeAspect="1"/>
          </p:cNvPicPr>
          <p:nvPr/>
        </p:nvPicPr>
        <p:blipFill>
          <a:blip r:embed="rId9"/>
          <a:stretch>
            <a:fillRect/>
          </a:stretch>
        </p:blipFill>
        <p:spPr>
          <a:xfrm>
            <a:off x="9255858" y="5311255"/>
            <a:ext cx="1963082" cy="499915"/>
          </a:xfrm>
          <a:prstGeom prst="rect">
            <a:avLst/>
          </a:prstGeom>
        </p:spPr>
      </p:pic>
      <p:sp>
        <p:nvSpPr>
          <p:cNvPr id="22" name="Title 1">
            <a:extLst>
              <a:ext uri="{FF2B5EF4-FFF2-40B4-BE49-F238E27FC236}">
                <a16:creationId xmlns:a16="http://schemas.microsoft.com/office/drawing/2014/main" id="{16E1C988-B9EC-7A41-B634-36F4C7A5EA62}"/>
              </a:ext>
            </a:extLst>
          </p:cNvPr>
          <p:cNvSpPr>
            <a:spLocks noGrp="1"/>
          </p:cNvSpPr>
          <p:nvPr>
            <p:ph type="title"/>
          </p:nvPr>
        </p:nvSpPr>
        <p:spPr>
          <a:xfrm>
            <a:off x="320040" y="786384"/>
            <a:ext cx="10515600" cy="658964"/>
          </a:xfrm>
        </p:spPr>
        <p:txBody>
          <a:bodyPr>
            <a:normAutofit/>
          </a:bodyPr>
          <a:lstStyle/>
          <a:p>
            <a:r>
              <a:rPr lang="en-US" sz="2400" dirty="0" smtClean="0">
                <a:latin typeface="Arial" panose="020B0604020202020204" pitchFamily="34" charset="0"/>
                <a:cs typeface="Arial" panose="020B0604020202020204" pitchFamily="34" charset="0"/>
              </a:rPr>
              <a:t>G6006\ Short term outcomes\ M3 \ current</a:t>
            </a:r>
            <a:endParaRPr lang="en-B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650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92F4A-7466-1E42-AC65-0DA26E8FB9BF}"/>
              </a:ext>
            </a:extLst>
          </p:cNvPr>
          <p:cNvSpPr>
            <a:spLocks noGrp="1"/>
          </p:cNvSpPr>
          <p:nvPr>
            <p:ph idx="1"/>
          </p:nvPr>
        </p:nvSpPr>
        <p:spPr>
          <a:xfrm>
            <a:off x="764976" y="1412776"/>
            <a:ext cx="10515600" cy="5040560"/>
          </a:xfrm>
        </p:spPr>
        <p:txBody>
          <a:bodyPr>
            <a:noAutofit/>
          </a:bodyPr>
          <a:lstStyle/>
          <a:p>
            <a:r>
              <a:rPr lang="en-US" sz="2200" dirty="0" smtClean="0"/>
              <a:t>During </a:t>
            </a:r>
            <a:r>
              <a:rPr lang="en-US" sz="2200" dirty="0"/>
              <a:t>the implementation of the project at stages M1-M3, the following main results were obtained</a:t>
            </a:r>
            <a:r>
              <a:rPr lang="en-US" sz="2200" dirty="0" smtClean="0"/>
              <a:t>:</a:t>
            </a:r>
            <a:endParaRPr lang="en-US" sz="2200" dirty="0"/>
          </a:p>
          <a:p>
            <a:pPr lvl="1"/>
            <a:r>
              <a:rPr lang="en-US" sz="2200" dirty="0"/>
              <a:t>Composite porous </a:t>
            </a:r>
            <a:r>
              <a:rPr lang="en-US" sz="2200" dirty="0" smtClean="0"/>
              <a:t>acoustic materials </a:t>
            </a:r>
            <a:r>
              <a:rPr lang="en-US" sz="2200" dirty="0"/>
              <a:t>were developed on the basis of by-products of rice production obtained from a grain processing company in Uzbekistan</a:t>
            </a:r>
            <a:r>
              <a:rPr lang="en-US" sz="2200" dirty="0" smtClean="0"/>
              <a:t>.</a:t>
            </a:r>
          </a:p>
          <a:p>
            <a:pPr lvl="1"/>
            <a:r>
              <a:rPr lang="en-US" sz="2200" dirty="0" smtClean="0"/>
              <a:t>Test </a:t>
            </a:r>
            <a:r>
              <a:rPr lang="en-US" sz="2200" dirty="0"/>
              <a:t>samples have been prepared to investigate the acoustic characteristics of these materials</a:t>
            </a:r>
            <a:r>
              <a:rPr lang="en-US" sz="2200" dirty="0" smtClean="0"/>
              <a:t>.</a:t>
            </a:r>
          </a:p>
          <a:p>
            <a:pPr lvl="1"/>
            <a:r>
              <a:rPr lang="en-US" sz="2200" dirty="0" smtClean="0"/>
              <a:t>Tests </a:t>
            </a:r>
            <a:r>
              <a:rPr lang="en-US" sz="2200" dirty="0"/>
              <a:t>to determine acoustic characteristics with an impedance </a:t>
            </a:r>
            <a:r>
              <a:rPr lang="en-US" sz="2200" dirty="0" smtClean="0"/>
              <a:t>tube</a:t>
            </a:r>
          </a:p>
          <a:p>
            <a:pPr lvl="1"/>
            <a:r>
              <a:rPr lang="en-US" sz="2200" dirty="0" smtClean="0"/>
              <a:t>A </a:t>
            </a:r>
            <a:r>
              <a:rPr lang="en-US" sz="2200" dirty="0"/>
              <a:t>digital twin of the impedance tube experiment was </a:t>
            </a:r>
            <a:r>
              <a:rPr lang="en-US" sz="2200" dirty="0" smtClean="0"/>
              <a:t>developed</a:t>
            </a:r>
            <a:endParaRPr lang="en-US" sz="2200" dirty="0"/>
          </a:p>
        </p:txBody>
      </p:sp>
      <p:sp>
        <p:nvSpPr>
          <p:cNvPr id="6" name="Footer Placeholder 4">
            <a:extLst>
              <a:ext uri="{FF2B5EF4-FFF2-40B4-BE49-F238E27FC236}">
                <a16:creationId xmlns:a16="http://schemas.microsoft.com/office/drawing/2014/main" id="{1A11FD77-CA18-4010-A857-CBAA16BBC30E}"/>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
        <p:nvSpPr>
          <p:cNvPr id="7" name="Title 1">
            <a:extLst>
              <a:ext uri="{FF2B5EF4-FFF2-40B4-BE49-F238E27FC236}">
                <a16:creationId xmlns:a16="http://schemas.microsoft.com/office/drawing/2014/main" id="{16E1C988-B9EC-7A41-B634-36F4C7A5EA62}"/>
              </a:ext>
            </a:extLst>
          </p:cNvPr>
          <p:cNvSpPr>
            <a:spLocks noGrp="1"/>
          </p:cNvSpPr>
          <p:nvPr>
            <p:ph type="title"/>
          </p:nvPr>
        </p:nvSpPr>
        <p:spPr>
          <a:xfrm>
            <a:off x="320040" y="786384"/>
            <a:ext cx="10515600" cy="658964"/>
          </a:xfrm>
        </p:spPr>
        <p:txBody>
          <a:bodyPr>
            <a:normAutofit/>
          </a:bodyPr>
          <a:lstStyle/>
          <a:p>
            <a:r>
              <a:rPr lang="en-US" sz="2400" dirty="0" smtClean="0">
                <a:latin typeface="Arial" panose="020B0604020202020204" pitchFamily="34" charset="0"/>
                <a:cs typeface="Arial" panose="020B0604020202020204" pitchFamily="34" charset="0"/>
              </a:rPr>
              <a:t>G6006\ Outcomes</a:t>
            </a:r>
            <a:endParaRPr lang="en-B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280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92F4A-7466-1E42-AC65-0DA26E8FB9BF}"/>
              </a:ext>
            </a:extLst>
          </p:cNvPr>
          <p:cNvSpPr>
            <a:spLocks noGrp="1"/>
          </p:cNvSpPr>
          <p:nvPr>
            <p:ph idx="1"/>
          </p:nvPr>
        </p:nvSpPr>
        <p:spPr>
          <a:xfrm>
            <a:off x="0" y="1303875"/>
            <a:ext cx="12000656" cy="5869541"/>
          </a:xfrm>
        </p:spPr>
        <p:txBody>
          <a:bodyPr>
            <a:noAutofit/>
          </a:bodyPr>
          <a:lstStyle/>
          <a:p>
            <a:pPr lvl="1">
              <a:spcBef>
                <a:spcPts val="0"/>
              </a:spcBef>
            </a:pPr>
            <a:r>
              <a:rPr lang="en-US" sz="1300" dirty="0"/>
              <a:t>Sound Absorption coefficient measurement methods in reverberation room and impedance tube / D. </a:t>
            </a:r>
            <a:r>
              <a:rPr lang="en-US" sz="1300" dirty="0" err="1"/>
              <a:t>Mihajlov</a:t>
            </a:r>
            <a:r>
              <a:rPr lang="en-US" sz="1300" dirty="0"/>
              <a:t>, M. </a:t>
            </a:r>
            <a:r>
              <a:rPr lang="en-US" sz="1300" dirty="0" err="1"/>
              <a:t>Prascevic</a:t>
            </a:r>
            <a:r>
              <a:rPr lang="en-US" sz="1300" dirty="0"/>
              <a:t>, P. </a:t>
            </a:r>
            <a:r>
              <a:rPr lang="en-US" sz="1300" dirty="0" err="1"/>
              <a:t>Jovanovic</a:t>
            </a:r>
            <a:r>
              <a:rPr lang="en-US" sz="1300" dirty="0"/>
              <a:t>, R. </a:t>
            </a:r>
            <a:r>
              <a:rPr lang="en-US" sz="1300" dirty="0" err="1"/>
              <a:t>Iankov</a:t>
            </a:r>
            <a:r>
              <a:rPr lang="en-US" sz="1300" dirty="0"/>
              <a:t> and N. Abed // </a:t>
            </a:r>
            <a:r>
              <a:rPr lang="en-US" sz="1300" dirty="0" err="1"/>
              <a:t>Facta</a:t>
            </a:r>
            <a:r>
              <a:rPr lang="en-US" sz="1300" dirty="0"/>
              <a:t> </a:t>
            </a:r>
            <a:r>
              <a:rPr lang="en-US" sz="1300" dirty="0" err="1"/>
              <a:t>universitatis</a:t>
            </a:r>
            <a:r>
              <a:rPr lang="en-US" sz="1300" dirty="0"/>
              <a:t>, Series: Working and Living Environment Protection, Vol. 21, No. 1, 2024 (the manuscript is accepted for publication, article review acknowledgement 11. 04. 2024)</a:t>
            </a:r>
          </a:p>
          <a:p>
            <a:pPr lvl="1"/>
            <a:r>
              <a:rPr lang="en-US" sz="1300" dirty="0"/>
              <a:t>Methodology for uncertainty estimation of long-term environmental noise measurements / D. </a:t>
            </a:r>
            <a:r>
              <a:rPr lang="en-US" sz="1300" dirty="0" err="1"/>
              <a:t>Mihajlov</a:t>
            </a:r>
            <a:r>
              <a:rPr lang="en-US" sz="1300" dirty="0"/>
              <a:t>, M. </a:t>
            </a:r>
            <a:r>
              <a:rPr lang="en-US" sz="1300" dirty="0" err="1"/>
              <a:t>Prascevic</a:t>
            </a:r>
            <a:r>
              <a:rPr lang="en-US" sz="1300" dirty="0"/>
              <a:t>, M. </a:t>
            </a:r>
            <a:r>
              <a:rPr lang="en-US" sz="1300" dirty="0" err="1"/>
              <a:t>Raos</a:t>
            </a:r>
            <a:r>
              <a:rPr lang="en-US" sz="1300" dirty="0"/>
              <a:t> and R. </a:t>
            </a:r>
            <a:r>
              <a:rPr lang="en-US" sz="1300" dirty="0" err="1"/>
              <a:t>Iankov</a:t>
            </a:r>
            <a:r>
              <a:rPr lang="en-US" sz="1300" dirty="0"/>
              <a:t> (the manuscript is submitted for publication in Technical Gazette, ISSN 1330-3651(Print), ISSN 1848-6339 (Online), 03. 04. 2024)</a:t>
            </a:r>
          </a:p>
          <a:p>
            <a:pPr lvl="1"/>
            <a:r>
              <a:rPr lang="en-US" sz="1300" dirty="0"/>
              <a:t>Assessment of representative measurement time intervals for environmental noise monitoring / D. </a:t>
            </a:r>
            <a:r>
              <a:rPr lang="en-US" sz="1300" dirty="0" err="1"/>
              <a:t>Mihajlov</a:t>
            </a:r>
            <a:r>
              <a:rPr lang="en-US" sz="1300" dirty="0"/>
              <a:t>, M. </a:t>
            </a:r>
            <a:r>
              <a:rPr lang="en-US" sz="1300" dirty="0" err="1"/>
              <a:t>Prascevic</a:t>
            </a:r>
            <a:r>
              <a:rPr lang="en-US" sz="1300" dirty="0"/>
              <a:t>, M. </a:t>
            </a:r>
            <a:r>
              <a:rPr lang="en-US" sz="1300" dirty="0" err="1"/>
              <a:t>Raos</a:t>
            </a:r>
            <a:r>
              <a:rPr lang="en-US" sz="1300" dirty="0"/>
              <a:t> and B. </a:t>
            </a:r>
            <a:r>
              <a:rPr lang="en-US" sz="1300" dirty="0" err="1"/>
              <a:t>Radicevic</a:t>
            </a:r>
            <a:r>
              <a:rPr lang="en-US" sz="1300" dirty="0"/>
              <a:t> (the manuscript is submitted for publication in Technical Gazette, ISSN 1330-3651(Print), ISSN 1848-6339 (Online), 15. 04. 2024)</a:t>
            </a:r>
          </a:p>
          <a:p>
            <a:pPr lvl="1"/>
            <a:r>
              <a:rPr lang="en-US" sz="1300" dirty="0"/>
              <a:t>Overview of common methods for fire testing / M. </a:t>
            </a:r>
            <a:r>
              <a:rPr lang="en-US" sz="1300" dirty="0" err="1"/>
              <a:t>Protic</a:t>
            </a:r>
            <a:r>
              <a:rPr lang="en-US" sz="1300" dirty="0"/>
              <a:t>, N. </a:t>
            </a:r>
            <a:r>
              <a:rPr lang="en-US" sz="1300" dirty="0" err="1"/>
              <a:t>Misic</a:t>
            </a:r>
            <a:r>
              <a:rPr lang="en-US" sz="1300" dirty="0"/>
              <a:t>, M. </a:t>
            </a:r>
            <a:r>
              <a:rPr lang="en-US" sz="1300" dirty="0" err="1"/>
              <a:t>Raos</a:t>
            </a:r>
            <a:r>
              <a:rPr lang="en-US" sz="1300" dirty="0"/>
              <a:t>, M. </a:t>
            </a:r>
            <a:r>
              <a:rPr lang="en-US" sz="1300" dirty="0" err="1"/>
              <a:t>Mancic</a:t>
            </a:r>
            <a:r>
              <a:rPr lang="en-US" sz="1300" dirty="0"/>
              <a:t> and M. </a:t>
            </a:r>
            <a:r>
              <a:rPr lang="en-US" sz="1300" dirty="0" err="1"/>
              <a:t>Popovic</a:t>
            </a:r>
            <a:r>
              <a:rPr lang="en-US" sz="1300" dirty="0"/>
              <a:t> (the manuscript is submitted for publication in </a:t>
            </a:r>
            <a:r>
              <a:rPr lang="en-US" sz="1300" dirty="0" err="1"/>
              <a:t>Facta</a:t>
            </a:r>
            <a:r>
              <a:rPr lang="en-US" sz="1300" dirty="0"/>
              <a:t> </a:t>
            </a:r>
            <a:r>
              <a:rPr lang="en-US" sz="1300" dirty="0" err="1"/>
              <a:t>universitatis</a:t>
            </a:r>
            <a:r>
              <a:rPr lang="en-US" sz="1300" dirty="0"/>
              <a:t>, Series: Working and Living Environment Protection, ISSN   0354-804X (Print) ISSN 2406-0534 (Online), 12. 04. 2024)</a:t>
            </a:r>
          </a:p>
          <a:p>
            <a:pPr lvl="1"/>
            <a:r>
              <a:rPr lang="en-US" sz="1300" dirty="0"/>
              <a:t>Performance assessment of solar thermal heat storage / M. </a:t>
            </a:r>
            <a:r>
              <a:rPr lang="en-US" sz="1300" dirty="0" err="1"/>
              <a:t>Mancic</a:t>
            </a:r>
            <a:r>
              <a:rPr lang="en-US" sz="1300" dirty="0"/>
              <a:t>, M. </a:t>
            </a:r>
            <a:r>
              <a:rPr lang="en-US" sz="1300" dirty="0" err="1"/>
              <a:t>Raos</a:t>
            </a:r>
            <a:r>
              <a:rPr lang="en-US" sz="1300" dirty="0"/>
              <a:t>, M. </a:t>
            </a:r>
            <a:r>
              <a:rPr lang="en-US" sz="1300" dirty="0" err="1"/>
              <a:t>Medenica</a:t>
            </a:r>
            <a:r>
              <a:rPr lang="en-US" sz="1300" dirty="0"/>
              <a:t>, M. </a:t>
            </a:r>
            <a:r>
              <a:rPr lang="en-US" sz="1300" dirty="0" err="1"/>
              <a:t>Protic</a:t>
            </a:r>
            <a:r>
              <a:rPr lang="en-US" sz="1300" dirty="0"/>
              <a:t>, M. </a:t>
            </a:r>
            <a:r>
              <a:rPr lang="en-US" sz="1300" dirty="0" err="1"/>
              <a:t>Popovic</a:t>
            </a:r>
            <a:r>
              <a:rPr lang="en-US" sz="1300" dirty="0"/>
              <a:t>, M. </a:t>
            </a:r>
            <a:r>
              <a:rPr lang="en-US" sz="1300" dirty="0" err="1"/>
              <a:t>Mancic</a:t>
            </a:r>
            <a:r>
              <a:rPr lang="en-US" sz="1300" dirty="0"/>
              <a:t> (the manuscript is submitted for publication in </a:t>
            </a:r>
            <a:r>
              <a:rPr lang="en-US" sz="1300" dirty="0" err="1"/>
              <a:t>Facta</a:t>
            </a:r>
            <a:r>
              <a:rPr lang="en-US" sz="1300" dirty="0"/>
              <a:t> </a:t>
            </a:r>
            <a:r>
              <a:rPr lang="en-US" sz="1300" dirty="0" err="1"/>
              <a:t>universitatis</a:t>
            </a:r>
            <a:r>
              <a:rPr lang="en-US" sz="1300" dirty="0"/>
              <a:t>, Series: Working and Living Environment Protection, ISSN   0354-804X (Print) ISSN   2406-0534 (Online), 10. 04. 2024)</a:t>
            </a:r>
          </a:p>
          <a:p>
            <a:pPr lvl="1"/>
            <a:r>
              <a:rPr lang="en-US" sz="1300" dirty="0"/>
              <a:t>Promising acoustic materials to reduce noise and improve the environmental situation in production facilities and transportation / N. Abed, R. </a:t>
            </a:r>
            <a:r>
              <a:rPr lang="en-US" sz="1300" dirty="0" err="1"/>
              <a:t>Iankov</a:t>
            </a:r>
            <a:r>
              <a:rPr lang="en-US" sz="1300" dirty="0"/>
              <a:t>, M. </a:t>
            </a:r>
            <a:r>
              <a:rPr lang="en-US" sz="1300" dirty="0" err="1"/>
              <a:t>Datcheva</a:t>
            </a:r>
            <a:r>
              <a:rPr lang="en-US" sz="1300" dirty="0"/>
              <a:t>, A. </a:t>
            </a:r>
            <a:r>
              <a:rPr lang="en-US" sz="1300" dirty="0" err="1"/>
              <a:t>Alexiev</a:t>
            </a:r>
            <a:r>
              <a:rPr lang="en-US" sz="1300" dirty="0"/>
              <a:t>, A. </a:t>
            </a:r>
            <a:r>
              <a:rPr lang="en-US" sz="1300" dirty="0" err="1"/>
              <a:t>Bozorov</a:t>
            </a:r>
            <a:r>
              <a:rPr lang="en-US" sz="1300" dirty="0"/>
              <a:t>, S. </a:t>
            </a:r>
            <a:r>
              <a:rPr lang="en-US" sz="1300" dirty="0" err="1"/>
              <a:t>Sultanov</a:t>
            </a:r>
            <a:r>
              <a:rPr lang="en-US" sz="1300" dirty="0"/>
              <a:t>, S. </a:t>
            </a:r>
            <a:r>
              <a:rPr lang="en-US" sz="1300" dirty="0" err="1"/>
              <a:t>Bukharov</a:t>
            </a:r>
            <a:r>
              <a:rPr lang="en-US" sz="1300" dirty="0"/>
              <a:t>, M. </a:t>
            </a:r>
            <a:r>
              <a:rPr lang="en-US" sz="1300" dirty="0" err="1"/>
              <a:t>Prascevic</a:t>
            </a:r>
            <a:r>
              <a:rPr lang="en-US" sz="1300" dirty="0"/>
              <a:t>. Journal "Acoustics", XXV, 2023, ISSN:1312-4897 (the results presented at the National Conference “Acoustics 2023”, 15.-16.12.2023, Sofia, Bulgaria, the manuscript accepted for publication in December 2023)</a:t>
            </a:r>
          </a:p>
          <a:p>
            <a:pPr lvl="1"/>
            <a:r>
              <a:rPr lang="en-US" sz="1300" dirty="0"/>
              <a:t>Sound absorption of rice husk as promising biomass filler of noise reducing composites / </a:t>
            </a:r>
            <a:r>
              <a:rPr lang="en-US" sz="1300" dirty="0" err="1"/>
              <a:t>N.Abed</a:t>
            </a:r>
            <a:r>
              <a:rPr lang="en-US" sz="1300" dirty="0"/>
              <a:t>, R. </a:t>
            </a:r>
            <a:r>
              <a:rPr lang="en-US" sz="1300" dirty="0" err="1"/>
              <a:t>Iankov</a:t>
            </a:r>
            <a:r>
              <a:rPr lang="en-US" sz="1300" dirty="0"/>
              <a:t>, A. </a:t>
            </a:r>
            <a:r>
              <a:rPr lang="en-US" sz="1300" dirty="0" err="1"/>
              <a:t>Alexiev</a:t>
            </a:r>
            <a:r>
              <a:rPr lang="en-US" sz="1300" dirty="0"/>
              <a:t>, S. </a:t>
            </a:r>
            <a:r>
              <a:rPr lang="en-US" sz="1300" dirty="0" err="1"/>
              <a:t>Bukharov</a:t>
            </a:r>
            <a:r>
              <a:rPr lang="en-US" sz="1300" dirty="0"/>
              <a:t>, M. </a:t>
            </a:r>
            <a:r>
              <a:rPr lang="en-US" sz="1300" dirty="0" err="1"/>
              <a:t>Prascevic</a:t>
            </a:r>
            <a:r>
              <a:rPr lang="en-US" sz="1300" dirty="0"/>
              <a:t>, D. </a:t>
            </a:r>
            <a:r>
              <a:rPr lang="en-US" sz="1300" dirty="0" err="1"/>
              <a:t>Mihajlov</a:t>
            </a:r>
            <a:r>
              <a:rPr lang="en-US" sz="1300" dirty="0"/>
              <a:t>. Journal "Acoustics", XXV, 2023, (the results presented at the National Conference “Acoustics 2023”, 15.-16.12.2023, Sofia, Bulgaria, the manuscript accepted for publication in December 2023), ISSN:1312-4897</a:t>
            </a:r>
          </a:p>
        </p:txBody>
      </p:sp>
      <p:sp>
        <p:nvSpPr>
          <p:cNvPr id="6" name="Footer Placeholder 4">
            <a:extLst>
              <a:ext uri="{FF2B5EF4-FFF2-40B4-BE49-F238E27FC236}">
                <a16:creationId xmlns:a16="http://schemas.microsoft.com/office/drawing/2014/main" id="{2FE646C3-65ED-4A18-8E70-4A16E8DF2F98}"/>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
        <p:nvSpPr>
          <p:cNvPr id="5" name="Title 1">
            <a:extLst>
              <a:ext uri="{FF2B5EF4-FFF2-40B4-BE49-F238E27FC236}">
                <a16:creationId xmlns:a16="http://schemas.microsoft.com/office/drawing/2014/main" id="{16E1C988-B9EC-7A41-B634-36F4C7A5EA62}"/>
              </a:ext>
            </a:extLst>
          </p:cNvPr>
          <p:cNvSpPr txBox="1">
            <a:spLocks/>
          </p:cNvSpPr>
          <p:nvPr/>
        </p:nvSpPr>
        <p:spPr>
          <a:xfrm>
            <a:off x="320040" y="692696"/>
            <a:ext cx="10515600" cy="658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Garamond" panose="02020404030301010803" pitchFamily="18" charset="0"/>
                <a:ea typeface="Noto Serif" panose="02020600060500020200" pitchFamily="18" charset="0"/>
                <a:cs typeface="Noto Serif" panose="02020600060500020200" pitchFamily="18" charset="0"/>
              </a:defRPr>
            </a:lvl1pPr>
          </a:lstStyle>
          <a:p>
            <a:r>
              <a:rPr lang="en-US" sz="2400" dirty="0" smtClean="0">
                <a:latin typeface="Arial" panose="020B0604020202020204" pitchFamily="34" charset="0"/>
                <a:cs typeface="Arial" panose="020B0604020202020204" pitchFamily="34" charset="0"/>
              </a:rPr>
              <a:t>G6006\ Scientific Successes\Publications</a:t>
            </a:r>
            <a:endParaRPr lang="en-B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0148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92F4A-7466-1E42-AC65-0DA26E8FB9BF}"/>
              </a:ext>
            </a:extLst>
          </p:cNvPr>
          <p:cNvSpPr>
            <a:spLocks noGrp="1"/>
          </p:cNvSpPr>
          <p:nvPr>
            <p:ph idx="1"/>
          </p:nvPr>
        </p:nvSpPr>
        <p:spPr>
          <a:xfrm>
            <a:off x="188696" y="1124744"/>
            <a:ext cx="11811960" cy="4994880"/>
          </a:xfrm>
        </p:spPr>
        <p:txBody>
          <a:bodyPr>
            <a:noAutofit/>
          </a:bodyPr>
          <a:lstStyle/>
          <a:p>
            <a:pPr>
              <a:spcBef>
                <a:spcPts val="0"/>
              </a:spcBef>
            </a:pPr>
            <a:r>
              <a:rPr lang="en-GB" sz="1600" dirty="0"/>
              <a:t>Advanced sound absorbing materials to reduce noise and improve the environmental situation in production facilities and transportation / Abed, S.N. et al. // 7-th International Scientific and Technical Symposium “Porous permeable materials: technologies and products based on them", October 19-20, 2023 (the manuscript is accepted for publication)</a:t>
            </a:r>
            <a:endParaRPr lang="en-US" sz="1600" dirty="0"/>
          </a:p>
          <a:p>
            <a:pPr>
              <a:spcBef>
                <a:spcPts val="0"/>
              </a:spcBef>
            </a:pPr>
            <a:r>
              <a:rPr lang="en-GB" sz="1600" dirty="0"/>
              <a:t>Manuscripts in preparation: a journal paper with working title “Green and sustainable materials for noise control. A review” to be submitted to Engineering Sciences, ISSN 1312-5702; a conference paper on natural and waste material composites as acoustic materials to be submitted to Acoustics 2023, a conference to be held in Sofia, 15-16. December 2023.</a:t>
            </a:r>
            <a:endParaRPr lang="en-US" sz="1600" dirty="0"/>
          </a:p>
          <a:p>
            <a:pPr>
              <a:spcBef>
                <a:spcPts val="0"/>
              </a:spcBef>
            </a:pPr>
            <a:r>
              <a:rPr lang="en-GB" sz="1600" b="1" dirty="0"/>
              <a:t>Conference presentations and public lectures</a:t>
            </a:r>
            <a:endParaRPr lang="en-US" sz="1600" b="1" dirty="0"/>
          </a:p>
          <a:p>
            <a:pPr>
              <a:spcBef>
                <a:spcPts val="0"/>
              </a:spcBef>
            </a:pPr>
            <a:r>
              <a:rPr lang="en-GB" sz="1600" dirty="0"/>
              <a:t>Presentations at the International Conference "NDT Days" 2023, June 12-16, 2023, </a:t>
            </a:r>
            <a:r>
              <a:rPr lang="en-GB" sz="1600" dirty="0" err="1"/>
              <a:t>Sozopol</a:t>
            </a:r>
            <a:r>
              <a:rPr lang="en-GB" sz="1600" dirty="0"/>
              <a:t>, Bulgaria</a:t>
            </a:r>
            <a:endParaRPr lang="en-US" sz="1600" dirty="0"/>
          </a:p>
          <a:p>
            <a:pPr>
              <a:spcBef>
                <a:spcPts val="0"/>
              </a:spcBef>
            </a:pPr>
            <a:r>
              <a:rPr lang="en-GB" sz="1600" dirty="0" err="1"/>
              <a:t>Iankov</a:t>
            </a:r>
            <a:r>
              <a:rPr lang="en-GB" sz="1600" dirty="0"/>
              <a:t> R., Acoustic Multi-Functional Composites for Environmental Risks and Health Hazards Reduction, presentation, session "Modern testing methods and technologies"</a:t>
            </a:r>
            <a:endParaRPr lang="en-US" sz="1600" dirty="0"/>
          </a:p>
          <a:p>
            <a:pPr>
              <a:spcBef>
                <a:spcPts val="0"/>
              </a:spcBef>
            </a:pPr>
            <a:r>
              <a:rPr lang="en-GB" sz="1600" dirty="0"/>
              <a:t>Round Table "Presentation of the Project NATO SPS MYP G6006: Acoustic Multi-Functional Composites for Environmental Risks and Health Hazards Reduction" (RT.III) </a:t>
            </a:r>
            <a:endParaRPr lang="en-US" sz="1600" dirty="0"/>
          </a:p>
          <a:p>
            <a:pPr>
              <a:spcBef>
                <a:spcPts val="0"/>
              </a:spcBef>
            </a:pPr>
            <a:r>
              <a:rPr lang="en-GB" sz="1600" u="sng" dirty="0">
                <a:hlinkClick r:id="rId2"/>
              </a:rPr>
              <a:t>https://www.bg-s-ndt.org/NDT_Days/2023/2023_program.html</a:t>
            </a:r>
            <a:endParaRPr lang="en-US" sz="1600" dirty="0"/>
          </a:p>
        </p:txBody>
      </p:sp>
      <p:sp>
        <p:nvSpPr>
          <p:cNvPr id="6" name="Footer Placeholder 4">
            <a:extLst>
              <a:ext uri="{FF2B5EF4-FFF2-40B4-BE49-F238E27FC236}">
                <a16:creationId xmlns:a16="http://schemas.microsoft.com/office/drawing/2014/main" id="{2FE646C3-65ED-4A18-8E70-4A16E8DF2F98}"/>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
        <p:nvSpPr>
          <p:cNvPr id="5" name="Title 1">
            <a:extLst>
              <a:ext uri="{FF2B5EF4-FFF2-40B4-BE49-F238E27FC236}">
                <a16:creationId xmlns:a16="http://schemas.microsoft.com/office/drawing/2014/main" id="{16E1C988-B9EC-7A41-B634-36F4C7A5EA62}"/>
              </a:ext>
            </a:extLst>
          </p:cNvPr>
          <p:cNvSpPr txBox="1">
            <a:spLocks/>
          </p:cNvSpPr>
          <p:nvPr/>
        </p:nvSpPr>
        <p:spPr>
          <a:xfrm>
            <a:off x="293008" y="628084"/>
            <a:ext cx="10515600" cy="658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Garamond" panose="02020404030301010803" pitchFamily="18" charset="0"/>
                <a:ea typeface="Noto Serif" panose="02020600060500020200" pitchFamily="18" charset="0"/>
                <a:cs typeface="Noto Serif" panose="02020600060500020200" pitchFamily="18" charset="0"/>
              </a:defRPr>
            </a:lvl1pPr>
          </a:lstStyle>
          <a:p>
            <a:r>
              <a:rPr lang="en-US" sz="2400" dirty="0" smtClean="0">
                <a:latin typeface="Arial" panose="020B0604020202020204" pitchFamily="34" charset="0"/>
                <a:cs typeface="Arial" panose="020B0604020202020204" pitchFamily="34" charset="0"/>
              </a:rPr>
              <a:t>G6006\ Scientific Successes\Publications</a:t>
            </a:r>
            <a:endParaRPr lang="en-B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064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92F4A-7466-1E42-AC65-0DA26E8FB9BF}"/>
              </a:ext>
            </a:extLst>
          </p:cNvPr>
          <p:cNvSpPr>
            <a:spLocks noGrp="1"/>
          </p:cNvSpPr>
          <p:nvPr>
            <p:ph idx="1"/>
          </p:nvPr>
        </p:nvSpPr>
        <p:spPr>
          <a:xfrm>
            <a:off x="188696" y="1458456"/>
            <a:ext cx="11811960" cy="5066888"/>
          </a:xfrm>
        </p:spPr>
        <p:txBody>
          <a:bodyPr>
            <a:normAutofit fontScale="25000" lnSpcReduction="20000"/>
          </a:bodyPr>
          <a:lstStyle/>
          <a:p>
            <a:r>
              <a:rPr lang="en-US" sz="6400" b="1" dirty="0" smtClean="0"/>
              <a:t>Kick-off meeting</a:t>
            </a:r>
            <a:r>
              <a:rPr lang="en-US" sz="6400" dirty="0" smtClean="0"/>
              <a:t>,</a:t>
            </a:r>
            <a:r>
              <a:rPr lang="en-US" sz="6400" dirty="0"/>
              <a:t> may </a:t>
            </a:r>
            <a:r>
              <a:rPr lang="en-US" sz="6400" dirty="0" smtClean="0"/>
              <a:t>10</a:t>
            </a:r>
            <a:r>
              <a:rPr lang="en-US" sz="6400" dirty="0"/>
              <a:t>, 2023</a:t>
            </a:r>
            <a:r>
              <a:rPr lang="en-US" sz="6400" dirty="0" smtClean="0"/>
              <a:t>; </a:t>
            </a:r>
            <a:r>
              <a:rPr lang="en-US" sz="6400" dirty="0"/>
              <a:t>Sofia, </a:t>
            </a:r>
            <a:r>
              <a:rPr lang="en-US" sz="6400" dirty="0" err="1"/>
              <a:t>IMech</a:t>
            </a:r>
            <a:r>
              <a:rPr lang="en-US" sz="6400" dirty="0"/>
              <a:t> BAS</a:t>
            </a:r>
            <a:r>
              <a:rPr lang="en-US" sz="6400" dirty="0" smtClean="0"/>
              <a:t>; </a:t>
            </a:r>
            <a:r>
              <a:rPr lang="en-US" sz="6400" dirty="0"/>
              <a:t> Head Office: Dr. Claudio </a:t>
            </a:r>
            <a:r>
              <a:rPr lang="en-US" sz="6400" dirty="0" err="1"/>
              <a:t>Palestini</a:t>
            </a:r>
            <a:r>
              <a:rPr lang="en-US" sz="6400" dirty="0"/>
              <a:t> and </a:t>
            </a:r>
            <a:r>
              <a:rPr lang="en-US" sz="6400" dirty="0" err="1"/>
              <a:t>Eleonora</a:t>
            </a:r>
            <a:r>
              <a:rPr lang="en-US" sz="6400" dirty="0"/>
              <a:t> Colonna (online</a:t>
            </a:r>
            <a:r>
              <a:rPr lang="en-US" sz="6400" dirty="0" smtClean="0"/>
              <a:t>); </a:t>
            </a:r>
            <a:r>
              <a:rPr lang="en-US" sz="6400" dirty="0"/>
              <a:t>FT-TSTU: </a:t>
            </a:r>
            <a:r>
              <a:rPr lang="en-US" sz="6400" dirty="0" err="1"/>
              <a:t>Nodira</a:t>
            </a:r>
            <a:r>
              <a:rPr lang="en-US" sz="6400" dirty="0"/>
              <a:t> Abed (online</a:t>
            </a:r>
            <a:r>
              <a:rPr lang="en-US" sz="6400" dirty="0" smtClean="0"/>
              <a:t>);</a:t>
            </a:r>
            <a:r>
              <a:rPr lang="en-US" sz="6400" dirty="0"/>
              <a:t> </a:t>
            </a:r>
            <a:r>
              <a:rPr lang="en-US" sz="6400" dirty="0" smtClean="0"/>
              <a:t>FOS UNI- D. </a:t>
            </a:r>
            <a:r>
              <a:rPr lang="en-US" sz="6400" dirty="0" err="1"/>
              <a:t>Mihajlov</a:t>
            </a:r>
            <a:r>
              <a:rPr lang="en-US" sz="6400" dirty="0"/>
              <a:t>, </a:t>
            </a:r>
            <a:r>
              <a:rPr lang="en-US" sz="6400" dirty="0" smtClean="0"/>
              <a:t>M. </a:t>
            </a:r>
            <a:r>
              <a:rPr lang="en-US" sz="6400" dirty="0" err="1"/>
              <a:t>Lukic</a:t>
            </a:r>
            <a:r>
              <a:rPr lang="en-US" sz="6400" dirty="0"/>
              <a:t>, </a:t>
            </a:r>
            <a:r>
              <a:rPr lang="en-US" sz="6400" dirty="0" err="1"/>
              <a:t>Momir</a:t>
            </a:r>
            <a:r>
              <a:rPr lang="en-US" sz="6400" dirty="0"/>
              <a:t> </a:t>
            </a:r>
            <a:r>
              <a:rPr lang="en-US" sz="6400" dirty="0" err="1"/>
              <a:t>Prascevic</a:t>
            </a:r>
            <a:r>
              <a:rPr lang="en-US" sz="6400" dirty="0"/>
              <a:t> (online); </a:t>
            </a:r>
            <a:endParaRPr lang="en-US" sz="6400" dirty="0" smtClean="0"/>
          </a:p>
          <a:p>
            <a:r>
              <a:rPr lang="en-US" sz="6400" b="1" dirty="0"/>
              <a:t>Work meeting </a:t>
            </a:r>
            <a:r>
              <a:rPr lang="en-US" sz="6400" b="1" dirty="0" smtClean="0"/>
              <a:t>2:</a:t>
            </a:r>
            <a:r>
              <a:rPr lang="en-US" sz="6400" dirty="0" smtClean="0"/>
              <a:t> </a:t>
            </a:r>
            <a:r>
              <a:rPr lang="en-US" sz="6400" dirty="0" err="1"/>
              <a:t>september</a:t>
            </a:r>
            <a:r>
              <a:rPr lang="en-US" sz="6400" dirty="0"/>
              <a:t> 01, 2023</a:t>
            </a:r>
            <a:r>
              <a:rPr lang="en-US" sz="6400" dirty="0" smtClean="0"/>
              <a:t>;  </a:t>
            </a:r>
            <a:r>
              <a:rPr lang="en-US" sz="6400" dirty="0" err="1"/>
              <a:t>Niš</a:t>
            </a:r>
            <a:r>
              <a:rPr lang="en-US" sz="6400" dirty="0"/>
              <a:t>, FOS UNI</a:t>
            </a:r>
            <a:r>
              <a:rPr lang="en-US" sz="6400" dirty="0" smtClean="0"/>
              <a:t>;  </a:t>
            </a:r>
            <a:r>
              <a:rPr lang="en-US" sz="6400" dirty="0"/>
              <a:t>FOS UNI: </a:t>
            </a:r>
            <a:r>
              <a:rPr lang="en-US" sz="6400" dirty="0" smtClean="0"/>
              <a:t>M. </a:t>
            </a:r>
            <a:r>
              <a:rPr lang="en-US" sz="6400" dirty="0" err="1"/>
              <a:t>Raos</a:t>
            </a:r>
            <a:r>
              <a:rPr lang="en-US" sz="6400" dirty="0"/>
              <a:t> ,</a:t>
            </a:r>
            <a:r>
              <a:rPr lang="en-US" sz="6400" dirty="0" smtClean="0"/>
              <a:t> M. </a:t>
            </a:r>
            <a:r>
              <a:rPr lang="en-US" sz="6400" dirty="0" err="1"/>
              <a:t>Prascevic</a:t>
            </a:r>
            <a:r>
              <a:rPr lang="en-US" sz="6400" dirty="0"/>
              <a:t>, </a:t>
            </a:r>
            <a:r>
              <a:rPr lang="en-US" sz="6400" dirty="0" err="1" smtClean="0"/>
              <a:t>D.Mihajlov</a:t>
            </a:r>
            <a:r>
              <a:rPr lang="en-US" sz="6400" dirty="0"/>
              <a:t>, </a:t>
            </a:r>
            <a:r>
              <a:rPr lang="en-US" sz="6400" dirty="0" smtClean="0"/>
              <a:t>M. </a:t>
            </a:r>
            <a:r>
              <a:rPr lang="en-US" sz="6400" dirty="0" err="1" smtClean="0"/>
              <a:t>Lukic;IMech</a:t>
            </a:r>
            <a:r>
              <a:rPr lang="en-US" sz="6400" dirty="0" smtClean="0"/>
              <a:t> </a:t>
            </a:r>
            <a:r>
              <a:rPr lang="en-US" sz="6400" dirty="0"/>
              <a:t>BAS: </a:t>
            </a:r>
            <a:r>
              <a:rPr lang="en-US" sz="6400" dirty="0" smtClean="0"/>
              <a:t>R. </a:t>
            </a:r>
            <a:r>
              <a:rPr lang="en-US" sz="6400" dirty="0" err="1" smtClean="0"/>
              <a:t>Iankov</a:t>
            </a:r>
            <a:r>
              <a:rPr lang="en-US" sz="6400" dirty="0" smtClean="0"/>
              <a:t>, M. </a:t>
            </a:r>
            <a:r>
              <a:rPr lang="en-US" sz="6400" dirty="0" err="1" smtClean="0"/>
              <a:t>Datcheva</a:t>
            </a:r>
            <a:r>
              <a:rPr lang="en-US" sz="6400" dirty="0"/>
              <a:t>, </a:t>
            </a:r>
            <a:r>
              <a:rPr lang="en-US" sz="6400" dirty="0" smtClean="0"/>
              <a:t>A. </a:t>
            </a:r>
            <a:r>
              <a:rPr lang="en-US" sz="6400" dirty="0" err="1"/>
              <a:t>Alexiev</a:t>
            </a:r>
            <a:r>
              <a:rPr lang="en-US" sz="6400" dirty="0" smtClean="0"/>
              <a:t>.</a:t>
            </a:r>
          </a:p>
          <a:p>
            <a:r>
              <a:rPr lang="en-US" sz="6400" b="1" dirty="0"/>
              <a:t>Workshop: Acoustic parameters in porous materials, </a:t>
            </a:r>
            <a:r>
              <a:rPr lang="en-US" sz="6400" dirty="0"/>
              <a:t>February 6, 2024; </a:t>
            </a:r>
            <a:r>
              <a:rPr lang="en-US" sz="6400" dirty="0" err="1" smtClean="0"/>
              <a:t>Imech</a:t>
            </a:r>
            <a:r>
              <a:rPr lang="en-US" sz="6400" dirty="0" smtClean="0"/>
              <a:t> BAS</a:t>
            </a:r>
            <a:r>
              <a:rPr lang="en-US" sz="6400" dirty="0"/>
              <a:t>; FOS UNI: </a:t>
            </a:r>
            <a:r>
              <a:rPr lang="en-US" sz="6400" dirty="0" smtClean="0"/>
              <a:t>M. </a:t>
            </a:r>
            <a:r>
              <a:rPr lang="en-US" sz="6400" dirty="0" err="1"/>
              <a:t>Prascevic</a:t>
            </a:r>
            <a:r>
              <a:rPr lang="en-US" sz="6400" dirty="0"/>
              <a:t>, </a:t>
            </a:r>
            <a:r>
              <a:rPr lang="en-US" sz="6400" dirty="0" smtClean="0"/>
              <a:t>M. </a:t>
            </a:r>
            <a:r>
              <a:rPr lang="en-US" sz="6400" dirty="0" err="1"/>
              <a:t>Raos</a:t>
            </a:r>
            <a:r>
              <a:rPr lang="en-US" sz="6400" dirty="0"/>
              <a:t>, </a:t>
            </a:r>
            <a:r>
              <a:rPr lang="en-US" sz="6400" dirty="0" smtClean="0"/>
              <a:t>D. </a:t>
            </a:r>
            <a:r>
              <a:rPr lang="en-US" sz="6400" dirty="0" err="1" smtClean="0"/>
              <a:t>Mihajlov</a:t>
            </a:r>
            <a:r>
              <a:rPr lang="en-US" sz="6400" dirty="0" smtClean="0"/>
              <a:t>, P. </a:t>
            </a:r>
            <a:r>
              <a:rPr lang="en-US" sz="6400" dirty="0" err="1" smtClean="0"/>
              <a:t>Jovanović</a:t>
            </a:r>
            <a:r>
              <a:rPr lang="en-US" sz="6400" dirty="0" smtClean="0"/>
              <a:t>; </a:t>
            </a:r>
            <a:r>
              <a:rPr lang="en-US" sz="6400" dirty="0" err="1" smtClean="0"/>
              <a:t>IMech</a:t>
            </a:r>
            <a:r>
              <a:rPr lang="en-US" sz="6400" dirty="0" smtClean="0"/>
              <a:t> </a:t>
            </a:r>
            <a:r>
              <a:rPr lang="en-US" sz="6400" dirty="0"/>
              <a:t>BAS: </a:t>
            </a:r>
            <a:r>
              <a:rPr lang="en-US" sz="6400" dirty="0" smtClean="0"/>
              <a:t>R. </a:t>
            </a:r>
            <a:r>
              <a:rPr lang="en-US" sz="6400" dirty="0" err="1" smtClean="0"/>
              <a:t>Iankov</a:t>
            </a:r>
            <a:r>
              <a:rPr lang="en-US" sz="6400" dirty="0"/>
              <a:t>, </a:t>
            </a:r>
            <a:r>
              <a:rPr lang="en-US" sz="6400" dirty="0" smtClean="0"/>
              <a:t>M. </a:t>
            </a:r>
            <a:r>
              <a:rPr lang="en-US" sz="6400" dirty="0" err="1"/>
              <a:t>Datcheva</a:t>
            </a:r>
            <a:r>
              <a:rPr lang="en-US" sz="6400" dirty="0"/>
              <a:t>, </a:t>
            </a:r>
            <a:r>
              <a:rPr lang="en-US" sz="6400" dirty="0" smtClean="0"/>
              <a:t>Al. </a:t>
            </a:r>
            <a:r>
              <a:rPr lang="en-US" sz="6400" dirty="0" err="1" smtClean="0"/>
              <a:t>Alexiev</a:t>
            </a:r>
            <a:r>
              <a:rPr lang="en-US" sz="6400" dirty="0" smtClean="0"/>
              <a:t>, M. </a:t>
            </a:r>
            <a:r>
              <a:rPr lang="en-US" sz="6400" dirty="0" err="1" smtClean="0"/>
              <a:t>Rashevski</a:t>
            </a:r>
            <a:endParaRPr lang="en-US" sz="6400" dirty="0" smtClean="0"/>
          </a:p>
          <a:p>
            <a:r>
              <a:rPr lang="en-US" sz="6400" dirty="0" smtClean="0"/>
              <a:t>Int. Conference </a:t>
            </a:r>
            <a:r>
              <a:rPr lang="en-US" sz="6400" b="1" dirty="0" smtClean="0"/>
              <a:t>"NDT Days" 2024</a:t>
            </a:r>
            <a:r>
              <a:rPr lang="en-US" sz="6400" dirty="0" smtClean="0"/>
              <a:t>, </a:t>
            </a:r>
            <a:r>
              <a:rPr lang="en-US" sz="6400" dirty="0" err="1" smtClean="0"/>
              <a:t>Sozopol</a:t>
            </a:r>
            <a:r>
              <a:rPr lang="en-US" sz="6400" dirty="0" smtClean="0"/>
              <a:t>, Bulgaria;  June 10-14, 2024; Round table „Presentation of the NATO SPS MYP G6006</a:t>
            </a:r>
            <a:r>
              <a:rPr lang="en-US" sz="6400" dirty="0"/>
              <a:t>; FOS UNI: M. </a:t>
            </a:r>
            <a:r>
              <a:rPr lang="en-US" sz="6400" dirty="0" err="1"/>
              <a:t>Prascevic</a:t>
            </a:r>
            <a:r>
              <a:rPr lang="en-US" sz="6400" dirty="0"/>
              <a:t>, M. </a:t>
            </a:r>
            <a:r>
              <a:rPr lang="en-US" sz="6400" dirty="0" err="1"/>
              <a:t>Raos</a:t>
            </a:r>
            <a:r>
              <a:rPr lang="en-US" sz="6400" dirty="0"/>
              <a:t>, D. </a:t>
            </a:r>
            <a:r>
              <a:rPr lang="en-US" sz="6400" dirty="0" err="1"/>
              <a:t>Mihajlov</a:t>
            </a:r>
            <a:r>
              <a:rPr lang="en-US" sz="6400" dirty="0"/>
              <a:t>, P. </a:t>
            </a:r>
            <a:r>
              <a:rPr lang="en-US" sz="6400" dirty="0" err="1"/>
              <a:t>Jovanović</a:t>
            </a:r>
            <a:r>
              <a:rPr lang="en-US" sz="6400" dirty="0"/>
              <a:t>; </a:t>
            </a:r>
            <a:r>
              <a:rPr lang="en-US" sz="6400" dirty="0" err="1"/>
              <a:t>IMech</a:t>
            </a:r>
            <a:r>
              <a:rPr lang="en-US" sz="6400" dirty="0"/>
              <a:t> BAS: R. </a:t>
            </a:r>
            <a:r>
              <a:rPr lang="en-US" sz="6400" dirty="0" err="1"/>
              <a:t>Iankov</a:t>
            </a:r>
            <a:r>
              <a:rPr lang="en-US" sz="6400" dirty="0"/>
              <a:t>, M. </a:t>
            </a:r>
            <a:r>
              <a:rPr lang="en-US" sz="6400" dirty="0" err="1"/>
              <a:t>Datcheva</a:t>
            </a:r>
            <a:r>
              <a:rPr lang="en-US" sz="6400" dirty="0"/>
              <a:t>, Al. </a:t>
            </a:r>
            <a:r>
              <a:rPr lang="en-US" sz="6400" dirty="0" err="1"/>
              <a:t>Alexiev</a:t>
            </a:r>
            <a:r>
              <a:rPr lang="en-US" sz="6400" dirty="0"/>
              <a:t>, FT-TSTU: </a:t>
            </a:r>
            <a:r>
              <a:rPr lang="en-US" sz="6400" dirty="0" err="1" smtClean="0"/>
              <a:t>N.Abed</a:t>
            </a:r>
            <a:r>
              <a:rPr lang="en-US" sz="6400" dirty="0"/>
              <a:t>, </a:t>
            </a:r>
            <a:r>
              <a:rPr lang="en-US" sz="6400" dirty="0" err="1"/>
              <a:t>Bozorov</a:t>
            </a:r>
            <a:r>
              <a:rPr lang="en-US" sz="6400" dirty="0"/>
              <a:t> </a:t>
            </a:r>
            <a:r>
              <a:rPr lang="en-US" sz="6400" dirty="0" smtClean="0"/>
              <a:t>A.</a:t>
            </a:r>
          </a:p>
          <a:p>
            <a:r>
              <a:rPr lang="en-US" sz="6400" b="1" dirty="0"/>
              <a:t>Workshop: Testing acoustical </a:t>
            </a:r>
            <a:r>
              <a:rPr lang="en-US" sz="6400" b="1" dirty="0" err="1"/>
              <a:t>properities</a:t>
            </a:r>
            <a:r>
              <a:rPr lang="en-US" sz="6400" b="1" dirty="0"/>
              <a:t> of absorption materials by impedance </a:t>
            </a:r>
            <a:r>
              <a:rPr lang="en-US" sz="6400" b="1" dirty="0" smtClean="0"/>
              <a:t>tube; </a:t>
            </a:r>
            <a:r>
              <a:rPr lang="en-US" sz="6400" dirty="0" smtClean="0"/>
              <a:t>UNI </a:t>
            </a:r>
            <a:r>
              <a:rPr lang="en-US" sz="6400" dirty="0"/>
              <a:t>Nis August 29, 2024; FOS UNI: M. </a:t>
            </a:r>
            <a:r>
              <a:rPr lang="en-US" sz="6400" dirty="0" err="1"/>
              <a:t>Prascevic</a:t>
            </a:r>
            <a:r>
              <a:rPr lang="en-US" sz="6400" dirty="0"/>
              <a:t>, M. </a:t>
            </a:r>
            <a:r>
              <a:rPr lang="en-US" sz="6400" dirty="0" err="1"/>
              <a:t>Raos</a:t>
            </a:r>
            <a:r>
              <a:rPr lang="en-US" sz="6400" dirty="0"/>
              <a:t>, D. </a:t>
            </a:r>
            <a:r>
              <a:rPr lang="en-US" sz="6400" dirty="0" err="1"/>
              <a:t>Mihajlov</a:t>
            </a:r>
            <a:r>
              <a:rPr lang="en-US" sz="6400" dirty="0"/>
              <a:t>, P. </a:t>
            </a:r>
            <a:r>
              <a:rPr lang="en-US" sz="6400" dirty="0" err="1"/>
              <a:t>Jovanović</a:t>
            </a:r>
            <a:r>
              <a:rPr lang="en-US" sz="6400" dirty="0"/>
              <a:t>; </a:t>
            </a:r>
            <a:r>
              <a:rPr lang="en-US" sz="6400" dirty="0" err="1"/>
              <a:t>IMech</a:t>
            </a:r>
            <a:r>
              <a:rPr lang="en-US" sz="6400" dirty="0"/>
              <a:t> BAS: R. </a:t>
            </a:r>
            <a:r>
              <a:rPr lang="en-US" sz="6400" dirty="0" err="1"/>
              <a:t>Iankov</a:t>
            </a:r>
            <a:r>
              <a:rPr lang="en-US" sz="6400" dirty="0"/>
              <a:t>, M. </a:t>
            </a:r>
            <a:r>
              <a:rPr lang="en-US" sz="6400" dirty="0" err="1"/>
              <a:t>Datcheva</a:t>
            </a:r>
            <a:r>
              <a:rPr lang="en-US" sz="6400" dirty="0"/>
              <a:t>, Al. </a:t>
            </a:r>
            <a:r>
              <a:rPr lang="en-US" sz="6400" dirty="0" err="1" smtClean="0"/>
              <a:t>Alexiev</a:t>
            </a:r>
            <a:endParaRPr lang="en-US" sz="6400" dirty="0" smtClean="0"/>
          </a:p>
          <a:p>
            <a:r>
              <a:rPr lang="en-US" sz="6400" b="1" dirty="0"/>
              <a:t>14th National Congress on Theoretical and Applied Mechanics, </a:t>
            </a:r>
            <a:r>
              <a:rPr lang="en-US" sz="6400" b="1" dirty="0" smtClean="0"/>
              <a:t>Sofia, Sept 2-4, </a:t>
            </a:r>
            <a:r>
              <a:rPr lang="en-US" sz="6400" b="1" dirty="0"/>
              <a:t>2024 </a:t>
            </a:r>
            <a:endParaRPr lang="en-US" sz="6400" b="1" dirty="0" smtClean="0"/>
          </a:p>
          <a:p>
            <a:r>
              <a:rPr lang="en-US" sz="6400" b="1" dirty="0"/>
              <a:t>8th Annual Meeting of the Bulgarian Section of SIAM. December 11 - 13, 2023, Sofia, Bulgaria.</a:t>
            </a:r>
          </a:p>
          <a:p>
            <a:pPr marL="0" indent="0">
              <a:buNone/>
            </a:pPr>
            <a:endParaRPr lang="en-US" dirty="0"/>
          </a:p>
        </p:txBody>
      </p:sp>
      <p:sp>
        <p:nvSpPr>
          <p:cNvPr id="6" name="Footer Placeholder 4">
            <a:extLst>
              <a:ext uri="{FF2B5EF4-FFF2-40B4-BE49-F238E27FC236}">
                <a16:creationId xmlns:a16="http://schemas.microsoft.com/office/drawing/2014/main" id="{2FE646C3-65ED-4A18-8E70-4A16E8DF2F98}"/>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
        <p:nvSpPr>
          <p:cNvPr id="5" name="Title 1">
            <a:extLst>
              <a:ext uri="{FF2B5EF4-FFF2-40B4-BE49-F238E27FC236}">
                <a16:creationId xmlns:a16="http://schemas.microsoft.com/office/drawing/2014/main" id="{16E1C988-B9EC-7A41-B634-36F4C7A5EA62}"/>
              </a:ext>
            </a:extLst>
          </p:cNvPr>
          <p:cNvSpPr txBox="1">
            <a:spLocks/>
          </p:cNvSpPr>
          <p:nvPr/>
        </p:nvSpPr>
        <p:spPr>
          <a:xfrm>
            <a:off x="320040" y="786384"/>
            <a:ext cx="10515600" cy="658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Garamond" panose="02020404030301010803" pitchFamily="18" charset="0"/>
                <a:ea typeface="Noto Serif" panose="02020600060500020200" pitchFamily="18" charset="0"/>
                <a:cs typeface="Noto Serif" panose="02020600060500020200" pitchFamily="18" charset="0"/>
              </a:defRPr>
            </a:lvl1pPr>
          </a:lstStyle>
          <a:p>
            <a:r>
              <a:rPr lang="en-US" sz="2400" dirty="0" smtClean="0">
                <a:latin typeface="Arial" panose="020B0604020202020204" pitchFamily="34" charset="0"/>
                <a:cs typeface="Arial" panose="020B0604020202020204" pitchFamily="34" charset="0"/>
              </a:rPr>
              <a:t>G6006\ </a:t>
            </a:r>
            <a:r>
              <a:rPr lang="en-US" sz="2400" dirty="0">
                <a:latin typeface="Arial" panose="020B0604020202020204" pitchFamily="34" charset="0"/>
                <a:cs typeface="Arial" panose="020B0604020202020204" pitchFamily="34" charset="0"/>
              </a:rPr>
              <a:t>Scientific </a:t>
            </a:r>
            <a:r>
              <a:rPr lang="en-US" sz="2400" dirty="0" smtClean="0">
                <a:latin typeface="Arial" panose="020B0604020202020204" pitchFamily="34" charset="0"/>
                <a:cs typeface="Arial" panose="020B0604020202020204" pitchFamily="34" charset="0"/>
              </a:rPr>
              <a:t>Successes\ </a:t>
            </a:r>
            <a:r>
              <a:rPr lang="en-US" sz="2400" dirty="0" err="1" smtClean="0">
                <a:latin typeface="Arial" panose="020B0604020202020204" pitchFamily="34" charset="0"/>
                <a:cs typeface="Arial" panose="020B0604020202020204" pitchFamily="34" charset="0"/>
              </a:rPr>
              <a:t>Conferenses</a:t>
            </a:r>
            <a:endParaRPr lang="en-B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39238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92F4A-7466-1E42-AC65-0DA26E8FB9BF}"/>
              </a:ext>
            </a:extLst>
          </p:cNvPr>
          <p:cNvSpPr>
            <a:spLocks noGrp="1"/>
          </p:cNvSpPr>
          <p:nvPr>
            <p:ph idx="1"/>
          </p:nvPr>
        </p:nvSpPr>
        <p:spPr>
          <a:xfrm>
            <a:off x="911424" y="1463040"/>
            <a:ext cx="10585176" cy="4990296"/>
          </a:xfrm>
        </p:spPr>
        <p:txBody>
          <a:bodyPr>
            <a:normAutofit lnSpcReduction="10000"/>
          </a:bodyPr>
          <a:lstStyle/>
          <a:p>
            <a:pPr lvl="1"/>
            <a:r>
              <a:rPr lang="en-US" sz="2400" b="1" dirty="0" smtClean="0"/>
              <a:t>Educational </a:t>
            </a:r>
            <a:r>
              <a:rPr lang="en-US" sz="2400" dirty="0"/>
              <a:t>successes (number of young scientists involved</a:t>
            </a:r>
            <a:r>
              <a:rPr lang="en-US" sz="2400" dirty="0" smtClean="0"/>
              <a:t>)</a:t>
            </a:r>
          </a:p>
          <a:p>
            <a:pPr marL="0" lvl="0" indent="0">
              <a:lnSpc>
                <a:spcPct val="100000"/>
              </a:lnSpc>
              <a:spcBef>
                <a:spcPts val="0"/>
              </a:spcBef>
              <a:buClrTx/>
              <a:buNone/>
            </a:pPr>
            <a:r>
              <a:rPr lang="en-US" sz="1800" b="1" dirty="0" smtClean="0">
                <a:solidFill>
                  <a:srgbClr val="0D0D0D"/>
                </a:solidFill>
                <a:ea typeface="+mn-ea"/>
              </a:rPr>
              <a:t>       </a:t>
            </a:r>
            <a:r>
              <a:rPr lang="en-US" sz="2000" b="1" dirty="0" smtClean="0">
                <a:solidFill>
                  <a:srgbClr val="0D0D0D"/>
                </a:solidFill>
                <a:ea typeface="+mn-ea"/>
              </a:rPr>
              <a:t>Stipends </a:t>
            </a:r>
            <a:r>
              <a:rPr lang="en-US" sz="2000" b="1" dirty="0">
                <a:solidFill>
                  <a:srgbClr val="0D0D0D"/>
                </a:solidFill>
                <a:ea typeface="+mn-ea"/>
              </a:rPr>
              <a:t>for young researchers (up to 2 stipends per partner)</a:t>
            </a:r>
          </a:p>
          <a:p>
            <a:pPr marL="457200" lvl="1" indent="0">
              <a:lnSpc>
                <a:spcPct val="110000"/>
              </a:lnSpc>
              <a:spcBef>
                <a:spcPts val="0"/>
              </a:spcBef>
              <a:buClrTx/>
              <a:buNone/>
            </a:pPr>
            <a:r>
              <a:rPr lang="en-US" sz="1800" dirty="0" smtClean="0">
                <a:solidFill>
                  <a:srgbClr val="0D0D0D"/>
                </a:solidFill>
                <a:ea typeface="+mn-ea"/>
              </a:rPr>
              <a:t>Milan </a:t>
            </a:r>
            <a:r>
              <a:rPr lang="en-US" sz="1800" dirty="0" err="1">
                <a:solidFill>
                  <a:srgbClr val="0D0D0D"/>
                </a:solidFill>
                <a:ea typeface="+mn-ea"/>
              </a:rPr>
              <a:t>Rashevski</a:t>
            </a:r>
            <a:r>
              <a:rPr lang="en-US" sz="1800" dirty="0">
                <a:solidFill>
                  <a:srgbClr val="0D0D0D"/>
                </a:solidFill>
                <a:ea typeface="+mn-ea"/>
              </a:rPr>
              <a:t> (</a:t>
            </a:r>
            <a:r>
              <a:rPr lang="en-US" sz="1800" dirty="0" smtClean="0">
                <a:solidFill>
                  <a:srgbClr val="0D0D0D"/>
                </a:solidFill>
                <a:ea typeface="+mn-ea"/>
              </a:rPr>
              <a:t>BG)	Post </a:t>
            </a:r>
            <a:r>
              <a:rPr lang="en-US" sz="1800" dirty="0">
                <a:solidFill>
                  <a:srgbClr val="0D0D0D"/>
                </a:solidFill>
                <a:ea typeface="+mn-ea"/>
              </a:rPr>
              <a:t>Doc: </a:t>
            </a:r>
            <a:r>
              <a:rPr lang="en-US" sz="1800" dirty="0" smtClean="0">
                <a:solidFill>
                  <a:srgbClr val="0D0D0D"/>
                </a:solidFill>
                <a:ea typeface="+mn-ea"/>
              </a:rPr>
              <a:t>	36 </a:t>
            </a:r>
            <a:r>
              <a:rPr lang="en-US" sz="1800" dirty="0">
                <a:solidFill>
                  <a:srgbClr val="0D0D0D"/>
                </a:solidFill>
                <a:ea typeface="+mn-ea"/>
              </a:rPr>
              <a:t>months (1-36)</a:t>
            </a:r>
          </a:p>
          <a:p>
            <a:pPr marL="457200" lvl="1" indent="0">
              <a:lnSpc>
                <a:spcPct val="110000"/>
              </a:lnSpc>
              <a:spcBef>
                <a:spcPts val="0"/>
              </a:spcBef>
              <a:buClrTx/>
              <a:buNone/>
            </a:pPr>
            <a:r>
              <a:rPr lang="en-US" sz="1800" dirty="0" err="1">
                <a:solidFill>
                  <a:srgbClr val="0D0D0D"/>
                </a:solidFill>
                <a:ea typeface="+mn-ea"/>
              </a:rPr>
              <a:t>Youliy</a:t>
            </a:r>
            <a:r>
              <a:rPr lang="en-US" sz="1800" dirty="0">
                <a:solidFill>
                  <a:srgbClr val="0D0D0D"/>
                </a:solidFill>
                <a:ea typeface="+mn-ea"/>
              </a:rPr>
              <a:t> </a:t>
            </a:r>
            <a:r>
              <a:rPr lang="en-US" sz="1800" dirty="0" err="1">
                <a:solidFill>
                  <a:srgbClr val="0D0D0D"/>
                </a:solidFill>
                <a:ea typeface="+mn-ea"/>
              </a:rPr>
              <a:t>Afazari</a:t>
            </a:r>
            <a:r>
              <a:rPr lang="en-US" sz="1800" dirty="0">
                <a:solidFill>
                  <a:srgbClr val="0D0D0D"/>
                </a:solidFill>
                <a:ea typeface="+mn-ea"/>
              </a:rPr>
              <a:t> (</a:t>
            </a:r>
            <a:r>
              <a:rPr lang="en-US" sz="1800" dirty="0" smtClean="0">
                <a:solidFill>
                  <a:srgbClr val="0D0D0D"/>
                </a:solidFill>
                <a:ea typeface="+mn-ea"/>
              </a:rPr>
              <a:t>BG)	Eng</a:t>
            </a:r>
            <a:r>
              <a:rPr lang="en-US" sz="1800" dirty="0">
                <a:solidFill>
                  <a:srgbClr val="0D0D0D"/>
                </a:solidFill>
                <a:ea typeface="+mn-ea"/>
              </a:rPr>
              <a:t>.: </a:t>
            </a:r>
            <a:r>
              <a:rPr lang="en-US" sz="1800" dirty="0" smtClean="0">
                <a:solidFill>
                  <a:srgbClr val="0D0D0D"/>
                </a:solidFill>
                <a:ea typeface="+mn-ea"/>
              </a:rPr>
              <a:t>		12 </a:t>
            </a:r>
            <a:r>
              <a:rPr lang="en-US" sz="1800" dirty="0">
                <a:solidFill>
                  <a:srgbClr val="0D0D0D"/>
                </a:solidFill>
                <a:ea typeface="+mn-ea"/>
              </a:rPr>
              <a:t>months (1-12) </a:t>
            </a:r>
          </a:p>
          <a:p>
            <a:pPr marL="457200" lvl="1" indent="0">
              <a:lnSpc>
                <a:spcPct val="110000"/>
              </a:lnSpc>
              <a:spcBef>
                <a:spcPts val="0"/>
              </a:spcBef>
              <a:buClrTx/>
              <a:buNone/>
            </a:pPr>
            <a:r>
              <a:rPr lang="en-US" sz="1800" dirty="0" smtClean="0">
                <a:solidFill>
                  <a:srgbClr val="0D0D0D"/>
                </a:solidFill>
                <a:ea typeface="+mn-ea"/>
              </a:rPr>
              <a:t>Milena </a:t>
            </a:r>
            <a:r>
              <a:rPr lang="en-US" sz="1800" dirty="0">
                <a:solidFill>
                  <a:srgbClr val="0D0D0D"/>
                </a:solidFill>
                <a:ea typeface="+mn-ea"/>
              </a:rPr>
              <a:t>Manic (</a:t>
            </a:r>
            <a:r>
              <a:rPr lang="en-US" sz="1800" dirty="0" smtClean="0">
                <a:solidFill>
                  <a:srgbClr val="0D0D0D"/>
                </a:solidFill>
                <a:ea typeface="+mn-ea"/>
              </a:rPr>
              <a:t>RS)	PhD </a:t>
            </a:r>
            <a:r>
              <a:rPr lang="en-US" sz="1800" dirty="0">
                <a:solidFill>
                  <a:srgbClr val="0D0D0D"/>
                </a:solidFill>
                <a:ea typeface="+mn-ea"/>
              </a:rPr>
              <a:t>Student: </a:t>
            </a:r>
            <a:r>
              <a:rPr lang="en-US" sz="1800" dirty="0" smtClean="0">
                <a:solidFill>
                  <a:srgbClr val="0D0D0D"/>
                </a:solidFill>
                <a:ea typeface="+mn-ea"/>
              </a:rPr>
              <a:t>	8 </a:t>
            </a:r>
            <a:r>
              <a:rPr lang="en-US" sz="1800" dirty="0">
                <a:solidFill>
                  <a:srgbClr val="0D0D0D"/>
                </a:solidFill>
                <a:ea typeface="+mn-ea"/>
              </a:rPr>
              <a:t>months (1-8)</a:t>
            </a:r>
          </a:p>
          <a:p>
            <a:pPr marL="457200" lvl="1" indent="0">
              <a:lnSpc>
                <a:spcPct val="110000"/>
              </a:lnSpc>
              <a:spcBef>
                <a:spcPts val="0"/>
              </a:spcBef>
              <a:buClrTx/>
              <a:buNone/>
            </a:pPr>
            <a:r>
              <a:rPr lang="en-US" sz="1800" dirty="0" err="1">
                <a:solidFill>
                  <a:srgbClr val="0D0D0D"/>
                </a:solidFill>
                <a:ea typeface="+mn-ea"/>
              </a:rPr>
              <a:t>Petar</a:t>
            </a:r>
            <a:r>
              <a:rPr lang="en-US" sz="1800" dirty="0">
                <a:solidFill>
                  <a:srgbClr val="0D0D0D"/>
                </a:solidFill>
                <a:ea typeface="+mn-ea"/>
              </a:rPr>
              <a:t> </a:t>
            </a:r>
            <a:r>
              <a:rPr lang="en-US" sz="1800" dirty="0" err="1">
                <a:solidFill>
                  <a:srgbClr val="0D0D0D"/>
                </a:solidFill>
                <a:ea typeface="+mn-ea"/>
              </a:rPr>
              <a:t>Jovanovic</a:t>
            </a:r>
            <a:r>
              <a:rPr lang="en-US" sz="1800" dirty="0">
                <a:solidFill>
                  <a:srgbClr val="0D0D0D"/>
                </a:solidFill>
                <a:ea typeface="+mn-ea"/>
              </a:rPr>
              <a:t> (</a:t>
            </a:r>
            <a:r>
              <a:rPr lang="en-US" sz="1800" dirty="0" smtClean="0">
                <a:solidFill>
                  <a:srgbClr val="0D0D0D"/>
                </a:solidFill>
                <a:ea typeface="+mn-ea"/>
              </a:rPr>
              <a:t>RS)	PhD </a:t>
            </a:r>
            <a:r>
              <a:rPr lang="en-US" sz="1800" dirty="0">
                <a:solidFill>
                  <a:srgbClr val="0D0D0D"/>
                </a:solidFill>
                <a:ea typeface="+mn-ea"/>
              </a:rPr>
              <a:t>Student: </a:t>
            </a:r>
            <a:r>
              <a:rPr lang="en-US" sz="1800" dirty="0" smtClean="0">
                <a:solidFill>
                  <a:srgbClr val="0D0D0D"/>
                </a:solidFill>
                <a:ea typeface="+mn-ea"/>
              </a:rPr>
              <a:t>	28 </a:t>
            </a:r>
            <a:r>
              <a:rPr lang="en-US" sz="1800" dirty="0">
                <a:solidFill>
                  <a:srgbClr val="0D0D0D"/>
                </a:solidFill>
                <a:ea typeface="+mn-ea"/>
              </a:rPr>
              <a:t>months (9-36)</a:t>
            </a:r>
          </a:p>
          <a:p>
            <a:pPr marL="457200" lvl="1" indent="0">
              <a:lnSpc>
                <a:spcPct val="110000"/>
              </a:lnSpc>
              <a:spcBef>
                <a:spcPts val="0"/>
              </a:spcBef>
              <a:buClrTx/>
              <a:buNone/>
            </a:pPr>
            <a:r>
              <a:rPr lang="en-US" sz="1800" dirty="0">
                <a:solidFill>
                  <a:srgbClr val="0D0D0D"/>
                </a:solidFill>
                <a:ea typeface="+mn-ea"/>
              </a:rPr>
              <a:t>Nikola </a:t>
            </a:r>
            <a:r>
              <a:rPr lang="en-US" sz="1800" dirty="0" err="1">
                <a:solidFill>
                  <a:srgbClr val="0D0D0D"/>
                </a:solidFill>
                <a:ea typeface="+mn-ea"/>
              </a:rPr>
              <a:t>Micic</a:t>
            </a:r>
            <a:r>
              <a:rPr lang="en-US" sz="1800" dirty="0">
                <a:solidFill>
                  <a:srgbClr val="0D0D0D"/>
                </a:solidFill>
                <a:ea typeface="+mn-ea"/>
              </a:rPr>
              <a:t> (</a:t>
            </a:r>
            <a:r>
              <a:rPr lang="en-US" sz="1800" dirty="0" smtClean="0">
                <a:solidFill>
                  <a:srgbClr val="0D0D0D"/>
                </a:solidFill>
                <a:ea typeface="+mn-ea"/>
              </a:rPr>
              <a:t>RS)	PhD </a:t>
            </a:r>
            <a:r>
              <a:rPr lang="en-US" sz="1800" dirty="0">
                <a:solidFill>
                  <a:srgbClr val="0D0D0D"/>
                </a:solidFill>
                <a:ea typeface="+mn-ea"/>
              </a:rPr>
              <a:t>Student: </a:t>
            </a:r>
            <a:r>
              <a:rPr lang="en-US" sz="1800" dirty="0" smtClean="0">
                <a:solidFill>
                  <a:srgbClr val="0D0D0D"/>
                </a:solidFill>
                <a:ea typeface="+mn-ea"/>
              </a:rPr>
              <a:t>	36 </a:t>
            </a:r>
            <a:r>
              <a:rPr lang="en-US" sz="1800" dirty="0">
                <a:solidFill>
                  <a:srgbClr val="0D0D0D"/>
                </a:solidFill>
                <a:ea typeface="+mn-ea"/>
              </a:rPr>
              <a:t>months (1-36)</a:t>
            </a:r>
          </a:p>
          <a:p>
            <a:pPr marL="457200" lvl="1" indent="0">
              <a:lnSpc>
                <a:spcPct val="110000"/>
              </a:lnSpc>
              <a:spcBef>
                <a:spcPts val="0"/>
              </a:spcBef>
              <a:buClrTx/>
              <a:buNone/>
            </a:pPr>
            <a:r>
              <a:rPr lang="en-US" sz="1800" dirty="0" err="1" smtClean="0">
                <a:solidFill>
                  <a:srgbClr val="0D0D0D"/>
                </a:solidFill>
                <a:ea typeface="+mn-ea"/>
              </a:rPr>
              <a:t>Aminjon</a:t>
            </a:r>
            <a:r>
              <a:rPr lang="en-US" sz="1800" dirty="0" smtClean="0">
                <a:solidFill>
                  <a:srgbClr val="0D0D0D"/>
                </a:solidFill>
                <a:ea typeface="+mn-ea"/>
              </a:rPr>
              <a:t> </a:t>
            </a:r>
            <a:r>
              <a:rPr lang="en-US" sz="1800" dirty="0" err="1">
                <a:solidFill>
                  <a:srgbClr val="0D0D0D"/>
                </a:solidFill>
                <a:ea typeface="+mn-ea"/>
              </a:rPr>
              <a:t>Bozorov</a:t>
            </a:r>
            <a:r>
              <a:rPr lang="en-US" sz="1800" dirty="0">
                <a:solidFill>
                  <a:srgbClr val="0D0D0D"/>
                </a:solidFill>
                <a:ea typeface="+mn-ea"/>
              </a:rPr>
              <a:t> (</a:t>
            </a:r>
            <a:r>
              <a:rPr lang="en-US" sz="1800" dirty="0" smtClean="0">
                <a:solidFill>
                  <a:srgbClr val="0D0D0D"/>
                </a:solidFill>
                <a:ea typeface="+mn-ea"/>
              </a:rPr>
              <a:t>UZ)	Post </a:t>
            </a:r>
            <a:r>
              <a:rPr lang="en-US" sz="1800" dirty="0">
                <a:solidFill>
                  <a:srgbClr val="0D0D0D"/>
                </a:solidFill>
                <a:ea typeface="+mn-ea"/>
              </a:rPr>
              <a:t>Doc: </a:t>
            </a:r>
            <a:r>
              <a:rPr lang="en-US" sz="1800" dirty="0" smtClean="0">
                <a:solidFill>
                  <a:srgbClr val="0D0D0D"/>
                </a:solidFill>
                <a:ea typeface="+mn-ea"/>
              </a:rPr>
              <a:t>	36 </a:t>
            </a:r>
            <a:r>
              <a:rPr lang="en-US" sz="1800" dirty="0">
                <a:solidFill>
                  <a:srgbClr val="0D0D0D"/>
                </a:solidFill>
                <a:ea typeface="+mn-ea"/>
              </a:rPr>
              <a:t>months (1-36</a:t>
            </a:r>
            <a:r>
              <a:rPr lang="en-US" sz="1800" dirty="0" smtClean="0">
                <a:solidFill>
                  <a:srgbClr val="0D0D0D"/>
                </a:solidFill>
                <a:ea typeface="+mn-ea"/>
              </a:rPr>
              <a:t>)</a:t>
            </a:r>
            <a:endParaRPr lang="en-US" sz="1800" dirty="0">
              <a:solidFill>
                <a:srgbClr val="0D0D0D"/>
              </a:solidFill>
              <a:ea typeface="+mn-ea"/>
            </a:endParaRPr>
          </a:p>
          <a:p>
            <a:pPr marL="457200" lvl="1" indent="0">
              <a:lnSpc>
                <a:spcPct val="110000"/>
              </a:lnSpc>
              <a:spcBef>
                <a:spcPts val="0"/>
              </a:spcBef>
              <a:buClrTx/>
              <a:buNone/>
            </a:pPr>
            <a:r>
              <a:rPr lang="en-US" sz="1800" dirty="0" err="1">
                <a:solidFill>
                  <a:srgbClr val="0D0D0D"/>
                </a:solidFill>
                <a:ea typeface="+mn-ea"/>
              </a:rPr>
              <a:t>Sanjar</a:t>
            </a:r>
            <a:r>
              <a:rPr lang="en-US" sz="1800" dirty="0">
                <a:solidFill>
                  <a:srgbClr val="0D0D0D"/>
                </a:solidFill>
                <a:ea typeface="+mn-ea"/>
              </a:rPr>
              <a:t> </a:t>
            </a:r>
            <a:r>
              <a:rPr lang="en-US" sz="1800" dirty="0" err="1">
                <a:solidFill>
                  <a:srgbClr val="0D0D0D"/>
                </a:solidFill>
                <a:ea typeface="+mn-ea"/>
              </a:rPr>
              <a:t>Sultanov</a:t>
            </a:r>
            <a:r>
              <a:rPr lang="en-US" sz="1800" dirty="0">
                <a:solidFill>
                  <a:srgbClr val="0D0D0D"/>
                </a:solidFill>
                <a:ea typeface="+mn-ea"/>
              </a:rPr>
              <a:t> (</a:t>
            </a:r>
            <a:r>
              <a:rPr lang="en-US" sz="1800" dirty="0" smtClean="0">
                <a:solidFill>
                  <a:srgbClr val="0D0D0D"/>
                </a:solidFill>
                <a:ea typeface="+mn-ea"/>
              </a:rPr>
              <a:t>UZ)	Post </a:t>
            </a:r>
            <a:r>
              <a:rPr lang="en-US" sz="1800" dirty="0">
                <a:solidFill>
                  <a:srgbClr val="0D0D0D"/>
                </a:solidFill>
                <a:ea typeface="+mn-ea"/>
              </a:rPr>
              <a:t>Doc: </a:t>
            </a:r>
            <a:r>
              <a:rPr lang="en-US" sz="1800" dirty="0" smtClean="0">
                <a:solidFill>
                  <a:srgbClr val="0D0D0D"/>
                </a:solidFill>
                <a:ea typeface="+mn-ea"/>
              </a:rPr>
              <a:t>	36 </a:t>
            </a:r>
            <a:r>
              <a:rPr lang="en-US" sz="1800" dirty="0">
                <a:solidFill>
                  <a:srgbClr val="0D0D0D"/>
                </a:solidFill>
                <a:ea typeface="+mn-ea"/>
              </a:rPr>
              <a:t>months (1-36</a:t>
            </a:r>
            <a:r>
              <a:rPr lang="en-US" sz="1800" dirty="0" smtClean="0">
                <a:solidFill>
                  <a:srgbClr val="0D0D0D"/>
                </a:solidFill>
                <a:ea typeface="+mn-ea"/>
              </a:rPr>
              <a:t>)</a:t>
            </a:r>
            <a:endParaRPr lang="en-US" sz="1800" dirty="0" smtClean="0"/>
          </a:p>
          <a:p>
            <a:pPr lvl="1"/>
            <a:r>
              <a:rPr lang="en-US" sz="2400" b="1" dirty="0"/>
              <a:t>Training </a:t>
            </a:r>
            <a:r>
              <a:rPr lang="en-US" sz="2400" dirty="0"/>
              <a:t>- Operation and measurements with</a:t>
            </a:r>
            <a:endParaRPr lang="en-US" sz="2400" dirty="0" smtClean="0"/>
          </a:p>
          <a:p>
            <a:pPr lvl="2">
              <a:buFont typeface="Wingdings" panose="05000000000000000000" pitchFamily="2" charset="2"/>
              <a:buChar char="Ø"/>
            </a:pPr>
            <a:r>
              <a:rPr lang="en-US" dirty="0" smtClean="0"/>
              <a:t>acoustic camera (</a:t>
            </a:r>
            <a:r>
              <a:rPr lang="en-US" b="1" dirty="0"/>
              <a:t>Acoustic Camera Type 9712-W-FEN</a:t>
            </a:r>
            <a:r>
              <a:rPr lang="en-US" dirty="0" smtClean="0"/>
              <a:t>), Sofia </a:t>
            </a:r>
          </a:p>
          <a:p>
            <a:pPr lvl="2">
              <a:buFont typeface="Wingdings" panose="05000000000000000000" pitchFamily="2" charset="2"/>
              <a:buChar char="Ø"/>
            </a:pPr>
            <a:r>
              <a:rPr lang="en-US" dirty="0" smtClean="0"/>
              <a:t>Impedance tube(</a:t>
            </a:r>
            <a:r>
              <a:rPr lang="en-US" b="1" dirty="0" err="1"/>
              <a:t>Bruel&amp;Kjaer</a:t>
            </a:r>
            <a:r>
              <a:rPr lang="en-US" b="1" dirty="0"/>
              <a:t> 4206-T with LAN-XI module </a:t>
            </a:r>
            <a:r>
              <a:rPr lang="en-US" dirty="0" smtClean="0"/>
              <a:t>), Nis</a:t>
            </a:r>
          </a:p>
          <a:p>
            <a:pPr lvl="2">
              <a:buFont typeface="Wingdings" panose="05000000000000000000" pitchFamily="2" charset="2"/>
              <a:buChar char="Ø"/>
            </a:pPr>
            <a:r>
              <a:rPr lang="en-US" dirty="0" err="1" smtClean="0"/>
              <a:t>Oberst</a:t>
            </a:r>
            <a:r>
              <a:rPr lang="en-US" dirty="0" smtClean="0"/>
              <a:t> beam (</a:t>
            </a:r>
            <a:r>
              <a:rPr lang="en-US" b="1" dirty="0"/>
              <a:t>Vibration system for the analysis of dynamic characteristics</a:t>
            </a:r>
            <a:r>
              <a:rPr lang="en-US" dirty="0" smtClean="0"/>
              <a:t>) (online)</a:t>
            </a:r>
          </a:p>
          <a:p>
            <a:pPr lvl="1">
              <a:buFont typeface="Arial" panose="020B0604020202020204" pitchFamily="34" charset="0"/>
              <a:buChar char="•"/>
            </a:pPr>
            <a:endParaRPr lang="en-US" dirty="0" smtClean="0"/>
          </a:p>
          <a:p>
            <a:pPr marL="0" indent="0">
              <a:lnSpc>
                <a:spcPct val="100000"/>
              </a:lnSpc>
              <a:spcBef>
                <a:spcPts val="0"/>
              </a:spcBef>
              <a:buClrTx/>
              <a:buNone/>
            </a:pPr>
            <a:endParaRPr lang="en-US" sz="2000" dirty="0" smtClean="0">
              <a:solidFill>
                <a:srgbClr val="0D0D0D"/>
              </a:solidFill>
              <a:ea typeface="+mn-ea"/>
            </a:endParaRPr>
          </a:p>
          <a:p>
            <a:pPr marL="0" lvl="0" indent="0">
              <a:lnSpc>
                <a:spcPct val="100000"/>
              </a:lnSpc>
              <a:spcBef>
                <a:spcPts val="0"/>
              </a:spcBef>
              <a:buClrTx/>
              <a:buNone/>
            </a:pPr>
            <a:endParaRPr lang="en-US" sz="2000" dirty="0">
              <a:solidFill>
                <a:srgbClr val="0D0D0D"/>
              </a:solidFill>
              <a:ea typeface="+mn-ea"/>
            </a:endParaRPr>
          </a:p>
          <a:p>
            <a:pPr marL="0" lvl="0" indent="0">
              <a:lnSpc>
                <a:spcPct val="100000"/>
              </a:lnSpc>
              <a:spcBef>
                <a:spcPts val="0"/>
              </a:spcBef>
              <a:buClrTx/>
              <a:buNone/>
            </a:pPr>
            <a:endParaRPr lang="en-US" sz="2000" dirty="0">
              <a:solidFill>
                <a:srgbClr val="0D0D0D"/>
              </a:solidFill>
              <a:ea typeface="+mn-ea"/>
            </a:endParaRPr>
          </a:p>
          <a:p>
            <a:pPr marL="457200" lvl="1" indent="0">
              <a:buNone/>
            </a:pPr>
            <a:endParaRPr lang="en-US" dirty="0"/>
          </a:p>
        </p:txBody>
      </p:sp>
      <p:sp>
        <p:nvSpPr>
          <p:cNvPr id="6" name="Footer Placeholder 4">
            <a:extLst>
              <a:ext uri="{FF2B5EF4-FFF2-40B4-BE49-F238E27FC236}">
                <a16:creationId xmlns:a16="http://schemas.microsoft.com/office/drawing/2014/main" id="{2FE646C3-65ED-4A18-8E70-4A16E8DF2F98}"/>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
        <p:nvSpPr>
          <p:cNvPr id="5" name="Title 1">
            <a:extLst>
              <a:ext uri="{FF2B5EF4-FFF2-40B4-BE49-F238E27FC236}">
                <a16:creationId xmlns:a16="http://schemas.microsoft.com/office/drawing/2014/main" id="{16E1C988-B9EC-7A41-B634-36F4C7A5EA62}"/>
              </a:ext>
            </a:extLst>
          </p:cNvPr>
          <p:cNvSpPr txBox="1">
            <a:spLocks/>
          </p:cNvSpPr>
          <p:nvPr/>
        </p:nvSpPr>
        <p:spPr>
          <a:xfrm>
            <a:off x="320040" y="786384"/>
            <a:ext cx="10515600" cy="658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Garamond" panose="02020404030301010803" pitchFamily="18" charset="0"/>
                <a:ea typeface="Noto Serif" panose="02020600060500020200" pitchFamily="18" charset="0"/>
                <a:cs typeface="Noto Serif" panose="02020600060500020200" pitchFamily="18" charset="0"/>
              </a:defRPr>
            </a:lvl1pPr>
          </a:lstStyle>
          <a:p>
            <a:r>
              <a:rPr lang="en-US" sz="2400" dirty="0" smtClean="0">
                <a:latin typeface="Arial" panose="020B0604020202020204" pitchFamily="34" charset="0"/>
                <a:cs typeface="Arial" panose="020B0604020202020204" pitchFamily="34" charset="0"/>
              </a:rPr>
              <a:t>G6006\ Successes</a:t>
            </a:r>
            <a:endParaRPr lang="en-B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938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FE646C3-65ED-4A18-8E70-4A16E8DF2F98}"/>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
        <p:nvSpPr>
          <p:cNvPr id="5" name="Title 1">
            <a:extLst>
              <a:ext uri="{FF2B5EF4-FFF2-40B4-BE49-F238E27FC236}">
                <a16:creationId xmlns:a16="http://schemas.microsoft.com/office/drawing/2014/main" id="{16E1C988-B9EC-7A41-B634-36F4C7A5EA62}"/>
              </a:ext>
            </a:extLst>
          </p:cNvPr>
          <p:cNvSpPr txBox="1">
            <a:spLocks/>
          </p:cNvSpPr>
          <p:nvPr/>
        </p:nvSpPr>
        <p:spPr>
          <a:xfrm>
            <a:off x="320040" y="786384"/>
            <a:ext cx="10515600" cy="658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Garamond" panose="02020404030301010803" pitchFamily="18" charset="0"/>
                <a:ea typeface="Noto Serif" panose="02020600060500020200" pitchFamily="18" charset="0"/>
                <a:cs typeface="Noto Serif" panose="02020600060500020200" pitchFamily="18" charset="0"/>
              </a:defRPr>
            </a:lvl1pPr>
          </a:lstStyle>
          <a:p>
            <a:r>
              <a:rPr lang="en-US" sz="2400" dirty="0" smtClean="0">
                <a:latin typeface="Arial" panose="020B0604020202020204" pitchFamily="34" charset="0"/>
                <a:cs typeface="Arial" panose="020B0604020202020204" pitchFamily="34" charset="0"/>
              </a:rPr>
              <a:t>G6006\ Successes\Equipment</a:t>
            </a:r>
            <a:endParaRPr lang="en-BE"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87343" y="4591908"/>
            <a:ext cx="3102266" cy="2215904"/>
          </a:xfrm>
          <a:prstGeom prst="rect">
            <a:avLst/>
          </a:prstGeom>
        </p:spPr>
      </p:pic>
      <p:sp>
        <p:nvSpPr>
          <p:cNvPr id="7" name="TextBox 6"/>
          <p:cNvSpPr txBox="1"/>
          <p:nvPr/>
        </p:nvSpPr>
        <p:spPr bwMode="auto">
          <a:xfrm>
            <a:off x="3431704" y="4760875"/>
            <a:ext cx="7566687" cy="1523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nchor="ctr">
            <a:spAutoFit/>
          </a:bodyPr>
          <a:lstStyle/>
          <a:p>
            <a:r>
              <a:rPr lang="en-US" sz="2000" b="1" dirty="0" smtClean="0">
                <a:latin typeface="Arial" panose="020B0604020202020204" pitchFamily="34" charset="0"/>
                <a:cs typeface="Arial" panose="020B0604020202020204" pitchFamily="34" charset="0"/>
              </a:rPr>
              <a:t>TS TU, </a:t>
            </a:r>
            <a:r>
              <a:rPr lang="en-US" sz="2000" b="1" dirty="0">
                <a:latin typeface="Arial" panose="020B0604020202020204" pitchFamily="34" charset="0"/>
                <a:cs typeface="Arial" panose="020B0604020202020204" pitchFamily="34" charset="0"/>
              </a:rPr>
              <a:t>Tashkent, </a:t>
            </a:r>
            <a:r>
              <a:rPr lang="en-US" sz="2000" b="1" dirty="0" smtClean="0">
                <a:latin typeface="Arial" panose="020B0604020202020204" pitchFamily="34" charset="0"/>
                <a:cs typeface="Arial" panose="020B0604020202020204" pitchFamily="34" charset="0"/>
              </a:rPr>
              <a:t>Uzbekistan:</a:t>
            </a: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Vibration system for the analysis of dynamic characteristics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of acoustic materials according to the </a:t>
            </a:r>
            <a:r>
              <a:rPr lang="en-US" sz="2000" b="1" dirty="0" err="1">
                <a:latin typeface="Arial" panose="020B0604020202020204" pitchFamily="34" charset="0"/>
                <a:cs typeface="Arial" panose="020B0604020202020204" pitchFamily="34" charset="0"/>
              </a:rPr>
              <a:t>Oberst</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method</a:t>
            </a:r>
          </a:p>
          <a:p>
            <a:r>
              <a:rPr lang="en-US" sz="2000" b="1" i="1" dirty="0">
                <a:latin typeface="Arial" panose="020B0604020202020204" pitchFamily="34" charset="0"/>
                <a:cs typeface="Arial" panose="020B0604020202020204" pitchFamily="34" charset="0"/>
              </a:rPr>
              <a:t>SPS Label </a:t>
            </a:r>
            <a:r>
              <a:rPr lang="bg-BG" sz="2000" b="1" i="1" dirty="0">
                <a:latin typeface="Arial" panose="020B0604020202020204" pitchFamily="34" charset="0"/>
                <a:cs typeface="Arial" panose="020B0604020202020204" pitchFamily="34" charset="0"/>
              </a:rPr>
              <a:t>№</a:t>
            </a:r>
            <a:r>
              <a:rPr lang="en-US" sz="2000" b="1" i="1" dirty="0">
                <a:latin typeface="Arial" panose="020B0604020202020204" pitchFamily="34" charset="0"/>
                <a:cs typeface="Arial" panose="020B0604020202020204" pitchFamily="34" charset="0"/>
              </a:rPr>
              <a:t> </a:t>
            </a:r>
            <a:r>
              <a:rPr lang="en-US" sz="2000" b="1" i="1" dirty="0" smtClean="0">
                <a:latin typeface="Arial" panose="020B0604020202020204" pitchFamily="34" charset="0"/>
                <a:cs typeface="Arial" panose="020B0604020202020204" pitchFamily="34" charset="0"/>
              </a:rPr>
              <a:t>7870</a:t>
            </a:r>
            <a:endParaRPr lang="en-US" sz="2000" i="1" dirty="0">
              <a:latin typeface="Arial" panose="020B0604020202020204" pitchFamily="34" charset="0"/>
              <a:cs typeface="Arial" panose="020B0604020202020204" pitchFamily="34" charset="0"/>
            </a:endParaRPr>
          </a:p>
          <a:p>
            <a:pPr algn="l" eaLnBrk="1" hangingPunct="1">
              <a:lnSpc>
                <a:spcPct val="130000"/>
              </a:lnSpc>
            </a:pPr>
            <a:endParaRPr lang="en-US" sz="1000" b="0" i="0" dirty="0">
              <a:solidFill>
                <a:srgbClr val="545454"/>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26" name="Picture 2" descr="Card image c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81" y="1470923"/>
            <a:ext cx="4675034" cy="27586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5159896" y="1711121"/>
            <a:ext cx="6613767" cy="189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nchor="ctr">
            <a:spAutoFit/>
          </a:bodyPr>
          <a:lstStyle/>
          <a:p>
            <a:pPr>
              <a:lnSpc>
                <a:spcPct val="130000"/>
              </a:lnSpc>
            </a:pPr>
            <a:r>
              <a:rPr lang="en-US" sz="2000" b="1" dirty="0" smtClean="0">
                <a:latin typeface="Arial" panose="020B0604020202020204" pitchFamily="34" charset="0"/>
                <a:cs typeface="Arial" panose="020B0604020202020204" pitchFamily="34" charset="0"/>
              </a:rPr>
              <a:t>FOS UNI: Transmission </a:t>
            </a:r>
            <a:r>
              <a:rPr lang="en-US" sz="2000" b="1" dirty="0">
                <a:latin typeface="Arial" panose="020B0604020202020204" pitchFamily="34" charset="0"/>
                <a:cs typeface="Arial" panose="020B0604020202020204" pitchFamily="34" charset="0"/>
              </a:rPr>
              <a:t>Loss Tube Kit, type </a:t>
            </a:r>
            <a:r>
              <a:rPr lang="en-US" sz="2000" b="1" dirty="0" err="1">
                <a:latin typeface="Arial" panose="020B0604020202020204" pitchFamily="34" charset="0"/>
                <a:cs typeface="Arial" panose="020B0604020202020204" pitchFamily="34" charset="0"/>
              </a:rPr>
              <a:t>Bruel&amp;Kjaer</a:t>
            </a:r>
            <a:r>
              <a:rPr lang="en-US" sz="2000" b="1" dirty="0">
                <a:latin typeface="Arial" panose="020B0604020202020204" pitchFamily="34" charset="0"/>
                <a:cs typeface="Arial" panose="020B0604020202020204" pitchFamily="34" charset="0"/>
              </a:rPr>
              <a:t> 4206-T with LAN-XI </a:t>
            </a:r>
            <a:r>
              <a:rPr lang="en-US" sz="2000" b="1" dirty="0" smtClean="0">
                <a:latin typeface="Arial" panose="020B0604020202020204" pitchFamily="34" charset="0"/>
                <a:cs typeface="Arial" panose="020B0604020202020204" pitchFamily="34" charset="0"/>
              </a:rPr>
              <a:t>module </a:t>
            </a:r>
            <a:r>
              <a:rPr lang="en-US" sz="2000" b="1" dirty="0">
                <a:latin typeface="Arial" panose="020B0604020202020204" pitchFamily="34" charset="0"/>
                <a:cs typeface="Arial" panose="020B0604020202020204" pitchFamily="34" charset="0"/>
              </a:rPr>
              <a:t>(4ch input and 1ch output) and Pulse Material Testing </a:t>
            </a:r>
            <a:r>
              <a:rPr lang="en-US" sz="2000" b="1" dirty="0" smtClean="0">
                <a:latin typeface="Arial" panose="020B0604020202020204" pitchFamily="34" charset="0"/>
                <a:cs typeface="Arial" panose="020B0604020202020204" pitchFamily="34" charset="0"/>
              </a:rPr>
              <a:t>Software</a:t>
            </a:r>
          </a:p>
          <a:p>
            <a:pPr>
              <a:lnSpc>
                <a:spcPct val="130000"/>
              </a:lnSpc>
            </a:pPr>
            <a:r>
              <a:rPr lang="en-US" sz="2000" b="1" i="1" dirty="0" smtClean="0">
                <a:latin typeface="Arial" panose="020B0604020202020204" pitchFamily="34" charset="0"/>
                <a:cs typeface="Arial" panose="020B0604020202020204" pitchFamily="34" charset="0"/>
              </a:rPr>
              <a:t>SPS La</a:t>
            </a:r>
            <a:r>
              <a:rPr lang="en-US" sz="2000" b="1" i="1" dirty="0">
                <a:latin typeface="Arial" panose="020B0604020202020204" pitchFamily="34" charset="0"/>
                <a:cs typeface="Arial" panose="020B0604020202020204" pitchFamily="34" charset="0"/>
              </a:rPr>
              <a:t>b</a:t>
            </a:r>
            <a:r>
              <a:rPr lang="en-US" sz="2000" b="1" i="1" dirty="0" smtClean="0">
                <a:latin typeface="Arial" panose="020B0604020202020204" pitchFamily="34" charset="0"/>
                <a:cs typeface="Arial" panose="020B0604020202020204" pitchFamily="34" charset="0"/>
              </a:rPr>
              <a:t>el </a:t>
            </a:r>
            <a:r>
              <a:rPr lang="bg-BG" sz="2000" b="1" i="1" dirty="0" smtClean="0">
                <a:latin typeface="Arial" panose="020B0604020202020204" pitchFamily="34" charset="0"/>
                <a:cs typeface="Arial" panose="020B0604020202020204" pitchFamily="34" charset="0"/>
              </a:rPr>
              <a:t>№</a:t>
            </a:r>
            <a:r>
              <a:rPr lang="en-US" sz="2000" b="1" i="1" dirty="0" smtClean="0">
                <a:latin typeface="Arial" panose="020B0604020202020204" pitchFamily="34" charset="0"/>
                <a:cs typeface="Arial" panose="020B0604020202020204" pitchFamily="34" charset="0"/>
              </a:rPr>
              <a:t> 7827</a:t>
            </a:r>
            <a:endParaRPr lang="en-US" sz="2000" i="1" dirty="0">
              <a:latin typeface="Arial" panose="020B0604020202020204" pitchFamily="34" charset="0"/>
              <a:cs typeface="Arial" panose="020B0604020202020204" pitchFamily="34" charset="0"/>
            </a:endParaRPr>
          </a:p>
          <a:p>
            <a:pPr algn="l" eaLnBrk="1" hangingPunct="1">
              <a:lnSpc>
                <a:spcPct val="130000"/>
              </a:lnSpc>
            </a:pPr>
            <a:endParaRPr lang="en-US" sz="1000" b="0" i="0" dirty="0">
              <a:solidFill>
                <a:srgbClr val="545454"/>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5080675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4007C254-8345-447F-83A9-8869DF573EE9}"/>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
        <p:nvSpPr>
          <p:cNvPr id="4" name="Content Placeholder 3"/>
          <p:cNvSpPr>
            <a:spLocks noGrp="1"/>
          </p:cNvSpPr>
          <p:nvPr>
            <p:ph idx="1"/>
          </p:nvPr>
        </p:nvSpPr>
        <p:spPr>
          <a:xfrm>
            <a:off x="188696" y="1340768"/>
            <a:ext cx="11307903" cy="4464496"/>
          </a:xfrm>
        </p:spPr>
        <p:txBody>
          <a:bodyPr>
            <a:noAutofit/>
          </a:bodyPr>
          <a:lstStyle/>
          <a:p>
            <a:pPr lvl="1"/>
            <a:r>
              <a:rPr lang="en-US" sz="1800" b="1" dirty="0"/>
              <a:t>In its scientific field</a:t>
            </a:r>
            <a:r>
              <a:rPr lang="en-US" sz="1800" dirty="0"/>
              <a:t>: Development and Implementation of cost-effective environmental friendly sound absorbing materials for noise reduction in vehicles, buildings and large </a:t>
            </a:r>
            <a:r>
              <a:rPr lang="en-US" sz="1800" dirty="0" smtClean="0"/>
              <a:t>spaces; development of a methodology for assessment of the acoustic properties of sound isolating materials based on natural raw materials. </a:t>
            </a:r>
            <a:r>
              <a:rPr lang="en-GB" sz="1800" dirty="0"/>
              <a:t>Novel solutions for resilience to man-made, technological and natural hazards employing advance materials and artificial intelligence/ machine learning </a:t>
            </a:r>
            <a:endParaRPr lang="en-US" sz="1800" dirty="0"/>
          </a:p>
          <a:p>
            <a:pPr lvl="1"/>
            <a:r>
              <a:rPr lang="en-US" sz="1800" b="1" dirty="0"/>
              <a:t>On security</a:t>
            </a:r>
            <a:r>
              <a:rPr lang="en-US" sz="1800" dirty="0"/>
              <a:t>: Noise reduction and absorption, based on natural raw materials, can be related to security issues in several ways: Building Security and Privacy; Infrastructure Security; Sustainability and Compliance; Disaster Response and Emergency </a:t>
            </a:r>
            <a:r>
              <a:rPr lang="en-US" sz="1800" dirty="0" smtClean="0"/>
              <a:t>Situations</a:t>
            </a:r>
            <a:endParaRPr lang="en-GB" sz="1800" dirty="0"/>
          </a:p>
          <a:p>
            <a:pPr lvl="1"/>
            <a:r>
              <a:rPr lang="en-US" sz="1800" b="1" dirty="0" smtClean="0"/>
              <a:t>On </a:t>
            </a:r>
            <a:r>
              <a:rPr lang="en-US" sz="1800" b="1" dirty="0"/>
              <a:t>society</a:t>
            </a:r>
            <a:r>
              <a:rPr lang="en-US" sz="1800" dirty="0"/>
              <a:t>:</a:t>
            </a:r>
            <a:r>
              <a:rPr lang="bg-BG" sz="1800" dirty="0"/>
              <a:t> </a:t>
            </a:r>
            <a:r>
              <a:rPr lang="en-GB" sz="1800" dirty="0"/>
              <a:t>improve the noise ecology and acoustic safety at workplaces in closed production rooms, in the salons and cabins of vehicles, in other localized volumes, which will subsequently help to maintain the health of personnel, reduce the risk of industrial accidents, and increase the safety of transport services. </a:t>
            </a:r>
            <a:endParaRPr lang="en-US" sz="1800" dirty="0"/>
          </a:p>
        </p:txBody>
      </p:sp>
      <p:sp>
        <p:nvSpPr>
          <p:cNvPr id="7" name="Title 1">
            <a:extLst>
              <a:ext uri="{FF2B5EF4-FFF2-40B4-BE49-F238E27FC236}">
                <a16:creationId xmlns:a16="http://schemas.microsoft.com/office/drawing/2014/main" id="{16E1C988-B9EC-7A41-B634-36F4C7A5EA62}"/>
              </a:ext>
            </a:extLst>
          </p:cNvPr>
          <p:cNvSpPr txBox="1">
            <a:spLocks/>
          </p:cNvSpPr>
          <p:nvPr/>
        </p:nvSpPr>
        <p:spPr>
          <a:xfrm>
            <a:off x="320040" y="786384"/>
            <a:ext cx="10515600" cy="658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Garamond" panose="02020404030301010803" pitchFamily="18" charset="0"/>
                <a:ea typeface="Noto Serif" panose="02020600060500020200" pitchFamily="18" charset="0"/>
                <a:cs typeface="Noto Serif" panose="02020600060500020200" pitchFamily="18" charset="0"/>
              </a:defRPr>
            </a:lvl1pPr>
          </a:lstStyle>
          <a:p>
            <a:r>
              <a:rPr lang="en-US" sz="2400" dirty="0" smtClean="0">
                <a:latin typeface="Arial" panose="020B0604020202020204" pitchFamily="34" charset="0"/>
                <a:cs typeface="Arial" panose="020B0604020202020204" pitchFamily="34" charset="0"/>
              </a:rPr>
              <a:t>G6006\ Impact</a:t>
            </a:r>
            <a:endParaRPr lang="en-B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8666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C988-B9EC-7A41-B634-36F4C7A5EA62}"/>
              </a:ext>
            </a:extLst>
          </p:cNvPr>
          <p:cNvSpPr>
            <a:spLocks noGrp="1"/>
          </p:cNvSpPr>
          <p:nvPr>
            <p:ph type="title"/>
          </p:nvPr>
        </p:nvSpPr>
        <p:spPr/>
        <p:txBody>
          <a:bodyPr/>
          <a:lstStyle/>
          <a:p>
            <a:r>
              <a:rPr lang="en-US" dirty="0"/>
              <a:t>Way Forward</a:t>
            </a:r>
            <a:endParaRPr lang="en-BE" dirty="0"/>
          </a:p>
        </p:txBody>
      </p:sp>
      <p:sp>
        <p:nvSpPr>
          <p:cNvPr id="3" name="Content Placeholder 2">
            <a:extLst>
              <a:ext uri="{FF2B5EF4-FFF2-40B4-BE49-F238E27FC236}">
                <a16:creationId xmlns:a16="http://schemas.microsoft.com/office/drawing/2014/main" id="{6CF92F4A-7466-1E42-AC65-0DA26E8FB9BF}"/>
              </a:ext>
            </a:extLst>
          </p:cNvPr>
          <p:cNvSpPr>
            <a:spLocks noGrp="1"/>
          </p:cNvSpPr>
          <p:nvPr>
            <p:ph idx="1"/>
          </p:nvPr>
        </p:nvSpPr>
        <p:spPr/>
        <p:txBody>
          <a:bodyPr>
            <a:normAutofit lnSpcReduction="10000"/>
          </a:bodyPr>
          <a:lstStyle/>
          <a:p>
            <a:r>
              <a:rPr lang="en-US" b="1" dirty="0" smtClean="0"/>
              <a:t>Scientific:</a:t>
            </a:r>
            <a:endParaRPr lang="bg-BG" b="1" dirty="0" smtClean="0"/>
          </a:p>
          <a:p>
            <a:pPr lvl="1"/>
            <a:r>
              <a:rPr lang="en-US" dirty="0" smtClean="0"/>
              <a:t>Development </a:t>
            </a:r>
            <a:r>
              <a:rPr lang="en-US" dirty="0"/>
              <a:t>of ML methods to identify material properties in new acoustic materials. </a:t>
            </a:r>
            <a:endParaRPr lang="bg-BG" dirty="0" smtClean="0"/>
          </a:p>
          <a:p>
            <a:pPr lvl="1"/>
            <a:r>
              <a:rPr lang="en-US" dirty="0" smtClean="0"/>
              <a:t>Development </a:t>
            </a:r>
            <a:r>
              <a:rPr lang="en-US" dirty="0"/>
              <a:t>of research methods that make it possible to reduce the time from design to market</a:t>
            </a:r>
            <a:r>
              <a:rPr lang="en-US" dirty="0" smtClean="0"/>
              <a:t>.</a:t>
            </a:r>
            <a:endParaRPr lang="bg-BG" dirty="0" smtClean="0"/>
          </a:p>
          <a:p>
            <a:pPr lvl="1"/>
            <a:r>
              <a:rPr lang="en-US" dirty="0"/>
              <a:t>Low total system cost.</a:t>
            </a:r>
            <a:endParaRPr lang="bg-BG" dirty="0" smtClean="0"/>
          </a:p>
          <a:p>
            <a:r>
              <a:rPr lang="en-US" b="1" dirty="0" smtClean="0"/>
              <a:t>Commercial:</a:t>
            </a:r>
            <a:r>
              <a:rPr lang="en-US" dirty="0" smtClean="0"/>
              <a:t> </a:t>
            </a:r>
          </a:p>
          <a:p>
            <a:pPr lvl="1"/>
            <a:r>
              <a:rPr lang="en-US" dirty="0"/>
              <a:t>Implementation of the materials in areas that improve the quality of </a:t>
            </a:r>
            <a:r>
              <a:rPr lang="en-US" dirty="0" smtClean="0"/>
              <a:t>life</a:t>
            </a:r>
            <a:r>
              <a:rPr lang="bg-BG" dirty="0" smtClean="0"/>
              <a:t>.</a:t>
            </a:r>
            <a:endParaRPr lang="en-US" dirty="0"/>
          </a:p>
        </p:txBody>
      </p:sp>
      <p:sp>
        <p:nvSpPr>
          <p:cNvPr id="6" name="Footer Placeholder 4">
            <a:extLst>
              <a:ext uri="{FF2B5EF4-FFF2-40B4-BE49-F238E27FC236}">
                <a16:creationId xmlns:a16="http://schemas.microsoft.com/office/drawing/2014/main" id="{C37D1942-23C1-446A-83D0-240F2E9F0AB0}"/>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Tree>
    <p:extLst>
      <p:ext uri="{BB962C8B-B14F-4D97-AF65-F5344CB8AC3E}">
        <p14:creationId xmlns:p14="http://schemas.microsoft.com/office/powerpoint/2010/main" val="2481460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C988-B9EC-7A41-B634-36F4C7A5EA62}"/>
              </a:ext>
            </a:extLst>
          </p:cNvPr>
          <p:cNvSpPr>
            <a:spLocks noGrp="1"/>
          </p:cNvSpPr>
          <p:nvPr>
            <p:ph type="title"/>
          </p:nvPr>
        </p:nvSpPr>
        <p:spPr>
          <a:xfrm>
            <a:off x="335360" y="449911"/>
            <a:ext cx="10515600" cy="1325563"/>
          </a:xfrm>
        </p:spPr>
        <p:txBody>
          <a:bodyPr>
            <a:normAutofit/>
          </a:bodyPr>
          <a:lstStyle/>
          <a:p>
            <a:r>
              <a:rPr lang="en-US" sz="2800" dirty="0"/>
              <a:t>Way </a:t>
            </a:r>
            <a:r>
              <a:rPr lang="en-US" sz="2800" dirty="0" smtClean="0"/>
              <a:t>Forward\M4 tasks</a:t>
            </a:r>
            <a:endParaRPr lang="en-BE" sz="2800" dirty="0"/>
          </a:p>
        </p:txBody>
      </p:sp>
      <p:sp>
        <p:nvSpPr>
          <p:cNvPr id="3" name="Content Placeholder 2">
            <a:extLst>
              <a:ext uri="{FF2B5EF4-FFF2-40B4-BE49-F238E27FC236}">
                <a16:creationId xmlns:a16="http://schemas.microsoft.com/office/drawing/2014/main" id="{6CF92F4A-7466-1E42-AC65-0DA26E8FB9BF}"/>
              </a:ext>
            </a:extLst>
          </p:cNvPr>
          <p:cNvSpPr>
            <a:spLocks noGrp="1"/>
          </p:cNvSpPr>
          <p:nvPr>
            <p:ph idx="1"/>
          </p:nvPr>
        </p:nvSpPr>
        <p:spPr>
          <a:xfrm>
            <a:off x="262028" y="1457705"/>
            <a:ext cx="11665296" cy="5040560"/>
          </a:xfrm>
        </p:spPr>
        <p:txBody>
          <a:bodyPr>
            <a:noAutofit/>
          </a:bodyPr>
          <a:lstStyle/>
          <a:p>
            <a:r>
              <a:rPr lang="en-US" sz="1600" b="1" dirty="0"/>
              <a:t>Description of work </a:t>
            </a:r>
            <a:endParaRPr lang="en-US" sz="1600" dirty="0"/>
          </a:p>
          <a:p>
            <a:r>
              <a:rPr lang="en-US" sz="1600" u="sng" dirty="0"/>
              <a:t>Task 4.1 (</a:t>
            </a:r>
            <a:r>
              <a:rPr lang="en-GB" sz="1600" u="sng" dirty="0"/>
              <a:t>FOS UNI</a:t>
            </a:r>
            <a:r>
              <a:rPr lang="en-US" sz="1600" u="sng" dirty="0"/>
              <a:t>):</a:t>
            </a:r>
            <a:r>
              <a:rPr lang="en-US" sz="1600" dirty="0"/>
              <a:t> To define process for production of acoustic composites and noise-reducing parts. To produce prototype samples of functional parts.</a:t>
            </a:r>
          </a:p>
          <a:p>
            <a:r>
              <a:rPr lang="en-US" sz="1600" u="sng" dirty="0"/>
              <a:t>Task 4.2 (</a:t>
            </a:r>
            <a:r>
              <a:rPr lang="en-GB" sz="1600" u="sng" dirty="0"/>
              <a:t>FOS UNI</a:t>
            </a:r>
            <a:r>
              <a:rPr lang="en-US" sz="1600" u="sng" dirty="0"/>
              <a:t>):</a:t>
            </a:r>
            <a:r>
              <a:rPr lang="en-US" sz="1600" dirty="0"/>
              <a:t> To test the developed materials and products from them in the design of communal vehicles or other type of vehicles, industrial machines or building structures. To test representative materials of interest in an anechoic chamber.</a:t>
            </a:r>
          </a:p>
          <a:p>
            <a:r>
              <a:rPr lang="en-US" sz="1600" u="sng" dirty="0"/>
              <a:t>Task 4.3 (</a:t>
            </a:r>
            <a:r>
              <a:rPr lang="en-GB" sz="1600" u="sng" dirty="0"/>
              <a:t>FOS UNI</a:t>
            </a:r>
            <a:r>
              <a:rPr lang="en-US" sz="1600" u="sng" dirty="0"/>
              <a:t>)</a:t>
            </a:r>
            <a:r>
              <a:rPr lang="en-US" sz="1600" dirty="0"/>
              <a:t>: To perform real-time monitoring of the composite characteristic behavior using developed setup in M3, and output the data to the database.</a:t>
            </a:r>
          </a:p>
          <a:p>
            <a:r>
              <a:rPr lang="en-US" sz="1600" u="sng" dirty="0"/>
              <a:t>Task 4.4 (FT-TSTU)</a:t>
            </a:r>
            <a:r>
              <a:rPr lang="en-US" sz="1600" dirty="0"/>
              <a:t>: To develop technology for producing vibration and noise-absorbing composites and noise-reducing parts. To produce experimental samples of functional parts.</a:t>
            </a:r>
          </a:p>
          <a:p>
            <a:r>
              <a:rPr lang="en-US" sz="1600" u="sng" dirty="0"/>
              <a:t>Task 4.5 (FT-TSTU)</a:t>
            </a:r>
            <a:r>
              <a:rPr lang="en-US" sz="1600" dirty="0"/>
              <a:t>: To carry out vibration and noise tests the developed materials and products from them in the industrial premises at flax- cotton processing and metallurgical enterprises. </a:t>
            </a:r>
          </a:p>
        </p:txBody>
      </p:sp>
      <p:sp>
        <p:nvSpPr>
          <p:cNvPr id="6" name="Footer Placeholder 4">
            <a:extLst>
              <a:ext uri="{FF2B5EF4-FFF2-40B4-BE49-F238E27FC236}">
                <a16:creationId xmlns:a16="http://schemas.microsoft.com/office/drawing/2014/main" id="{C37D1942-23C1-446A-83D0-240F2E9F0AB0}"/>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Tree>
    <p:extLst>
      <p:ext uri="{BB962C8B-B14F-4D97-AF65-F5344CB8AC3E}">
        <p14:creationId xmlns:p14="http://schemas.microsoft.com/office/powerpoint/2010/main" val="3193945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C988-B9EC-7A41-B634-36F4C7A5EA62}"/>
              </a:ext>
            </a:extLst>
          </p:cNvPr>
          <p:cNvSpPr>
            <a:spLocks noGrp="1"/>
          </p:cNvSpPr>
          <p:nvPr>
            <p:ph type="title"/>
          </p:nvPr>
        </p:nvSpPr>
        <p:spPr>
          <a:xfrm>
            <a:off x="515938" y="620688"/>
            <a:ext cx="10515600" cy="1325563"/>
          </a:xfrm>
        </p:spPr>
        <p:txBody>
          <a:bodyPr>
            <a:normAutofit/>
          </a:bodyPr>
          <a:lstStyle/>
          <a:p>
            <a:r>
              <a:rPr lang="en-US" sz="3200" dirty="0" smtClean="0"/>
              <a:t>G6006:</a:t>
            </a:r>
            <a:r>
              <a:rPr lang="en-US" dirty="0" smtClean="0"/>
              <a:t> </a:t>
            </a:r>
            <a:r>
              <a:rPr lang="en-US" sz="3100" dirty="0" smtClean="0"/>
              <a:t>Acoustic </a:t>
            </a:r>
            <a:r>
              <a:rPr lang="en-US" sz="3100" dirty="0"/>
              <a:t>Multi-Functional Composites for Environmental Risks and Health Hazards </a:t>
            </a:r>
            <a:r>
              <a:rPr lang="en-US" sz="3100" dirty="0" smtClean="0"/>
              <a:t>Reduction</a:t>
            </a:r>
            <a:endParaRPr lang="en-BE" dirty="0"/>
          </a:p>
        </p:txBody>
      </p:sp>
      <p:sp>
        <p:nvSpPr>
          <p:cNvPr id="7" name="Footer Placeholder 4">
            <a:extLst>
              <a:ext uri="{FF2B5EF4-FFF2-40B4-BE49-F238E27FC236}">
                <a16:creationId xmlns:a16="http://schemas.microsoft.com/office/drawing/2014/main" id="{589B1B78-9E73-46E7-9AEC-F36BD04AC400}"/>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
        <p:nvSpPr>
          <p:cNvPr id="6" name="TextBox 5"/>
          <p:cNvSpPr txBox="1"/>
          <p:nvPr/>
        </p:nvSpPr>
        <p:spPr>
          <a:xfrm>
            <a:off x="159987" y="2196431"/>
            <a:ext cx="2872774" cy="369332"/>
          </a:xfrm>
          <a:prstGeom prst="rect">
            <a:avLst/>
          </a:prstGeom>
          <a:noFill/>
        </p:spPr>
        <p:txBody>
          <a:bodyPr wrap="none" rtlCol="0">
            <a:spAutoFit/>
          </a:bodyPr>
          <a:lstStyle/>
          <a:p>
            <a:r>
              <a:rPr lang="en-US" b="1" dirty="0" smtClean="0"/>
              <a:t>G6006 \ project participants</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563048217"/>
              </p:ext>
            </p:extLst>
          </p:nvPr>
        </p:nvGraphicFramePr>
        <p:xfrm>
          <a:off x="817909" y="2636912"/>
          <a:ext cx="10750699" cy="3950215"/>
        </p:xfrm>
        <a:graphic>
          <a:graphicData uri="http://schemas.openxmlformats.org/drawingml/2006/table">
            <a:tbl>
              <a:tblPr>
                <a:tableStyleId>{5C22544A-7EE6-4342-B048-85BDC9FD1C3A}</a:tableStyleId>
              </a:tblPr>
              <a:tblGrid>
                <a:gridCol w="874726">
                  <a:extLst>
                    <a:ext uri="{9D8B030D-6E8A-4147-A177-3AD203B41FA5}">
                      <a16:colId xmlns:a16="http://schemas.microsoft.com/office/drawing/2014/main" val="1036071209"/>
                    </a:ext>
                  </a:extLst>
                </a:gridCol>
                <a:gridCol w="2785662">
                  <a:extLst>
                    <a:ext uri="{9D8B030D-6E8A-4147-A177-3AD203B41FA5}">
                      <a16:colId xmlns:a16="http://schemas.microsoft.com/office/drawing/2014/main" val="3678477722"/>
                    </a:ext>
                  </a:extLst>
                </a:gridCol>
                <a:gridCol w="3900140">
                  <a:extLst>
                    <a:ext uri="{9D8B030D-6E8A-4147-A177-3AD203B41FA5}">
                      <a16:colId xmlns:a16="http://schemas.microsoft.com/office/drawing/2014/main" val="2262762139"/>
                    </a:ext>
                  </a:extLst>
                </a:gridCol>
                <a:gridCol w="3190171">
                  <a:extLst>
                    <a:ext uri="{9D8B030D-6E8A-4147-A177-3AD203B41FA5}">
                      <a16:colId xmlns:a16="http://schemas.microsoft.com/office/drawing/2014/main" val="2198254107"/>
                    </a:ext>
                  </a:extLst>
                </a:gridCol>
              </a:tblGrid>
              <a:tr h="668829">
                <a:tc>
                  <a:txBody>
                    <a:bodyPr/>
                    <a:lstStyle/>
                    <a:p>
                      <a:pPr algn="r" fontAlgn="ctr"/>
                      <a:r>
                        <a:rPr lang="en-GB" sz="900" u="none" strike="noStrike" dirty="0">
                          <a:effectLst/>
                        </a:rPr>
                        <a:t> </a:t>
                      </a:r>
                      <a:endParaRPr lang="en-GB" sz="900" b="1" i="0" u="none" strike="noStrike" dirty="0">
                        <a:solidFill>
                          <a:srgbClr val="6DABD9"/>
                        </a:solidFill>
                        <a:effectLst/>
                        <a:latin typeface="Arial" panose="020B0604020202020204" pitchFamily="34" charset="0"/>
                      </a:endParaRPr>
                    </a:p>
                  </a:txBody>
                  <a:tcPr marL="7620" marR="7620" marT="7620" marB="0" anchor="ctr"/>
                </a:tc>
                <a:tc>
                  <a:txBody>
                    <a:bodyPr/>
                    <a:lstStyle/>
                    <a:p>
                      <a:pPr algn="l" fontAlgn="ctr"/>
                      <a:r>
                        <a:rPr lang="en-GB" sz="2000" u="none" strike="noStrike" dirty="0">
                          <a:effectLst/>
                        </a:rPr>
                        <a:t>Title and Name</a:t>
                      </a:r>
                      <a:endParaRPr lang="en-GB" sz="2000" b="1" i="0" u="none" strike="noStrike" dirty="0">
                        <a:solidFill>
                          <a:srgbClr val="6DABD9"/>
                        </a:solidFill>
                        <a:effectLst/>
                        <a:latin typeface="Arial" panose="020B0604020202020204" pitchFamily="34" charset="0"/>
                      </a:endParaRPr>
                    </a:p>
                  </a:txBody>
                  <a:tcPr marL="7620" marR="7620" marT="7620" marB="0" anchor="ctr"/>
                </a:tc>
                <a:tc>
                  <a:txBody>
                    <a:bodyPr/>
                    <a:lstStyle/>
                    <a:p>
                      <a:pPr algn="l" fontAlgn="ctr"/>
                      <a:r>
                        <a:rPr lang="en-GB" sz="2400" u="none" strike="noStrike" dirty="0">
                          <a:effectLst/>
                        </a:rPr>
                        <a:t>Institution</a:t>
                      </a:r>
                      <a:endParaRPr lang="en-GB" sz="2400" b="1" i="0" u="none" strike="noStrike" dirty="0">
                        <a:solidFill>
                          <a:srgbClr val="6DABD9"/>
                        </a:solidFill>
                        <a:effectLst/>
                        <a:latin typeface="Arial" panose="020B0604020202020204" pitchFamily="34" charset="0"/>
                      </a:endParaRPr>
                    </a:p>
                  </a:txBody>
                  <a:tcPr marL="7620" marR="7620" marT="7620" marB="0" anchor="ctr"/>
                </a:tc>
                <a:tc>
                  <a:txBody>
                    <a:bodyPr/>
                    <a:lstStyle/>
                    <a:p>
                      <a:pPr algn="l" fontAlgn="ctr"/>
                      <a:r>
                        <a:rPr lang="en-GB" sz="2000" u="none" strike="noStrike" dirty="0">
                          <a:effectLst/>
                        </a:rPr>
                        <a:t>Country</a:t>
                      </a:r>
                      <a:endParaRPr lang="en-GB" sz="2000" b="1" i="0" u="none" strike="noStrike" dirty="0">
                        <a:solidFill>
                          <a:srgbClr val="6DABD9"/>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191190269"/>
                  </a:ext>
                </a:extLst>
              </a:tr>
              <a:tr h="1158218">
                <a:tc>
                  <a:txBody>
                    <a:bodyPr/>
                    <a:lstStyle/>
                    <a:p>
                      <a:pPr algn="l" fontAlgn="ctr"/>
                      <a:r>
                        <a:rPr lang="en-GB" sz="2000" u="none" strike="noStrike" dirty="0">
                          <a:effectLst/>
                        </a:rPr>
                        <a:t>NPD</a:t>
                      </a:r>
                      <a:endParaRPr lang="en-GB" sz="2000" b="0" i="1" u="none" strike="noStrike" dirty="0">
                        <a:solidFill>
                          <a:srgbClr val="FF6969"/>
                        </a:solidFill>
                        <a:effectLst/>
                        <a:latin typeface="Times New Roman" panose="02020603050405020304" pitchFamily="18" charset="0"/>
                      </a:endParaRPr>
                    </a:p>
                  </a:txBody>
                  <a:tcPr marL="7620" marR="7620" marT="7620" marB="0" anchor="ctr"/>
                </a:tc>
                <a:tc>
                  <a:txBody>
                    <a:bodyPr/>
                    <a:lstStyle/>
                    <a:p>
                      <a:pPr algn="l" fontAlgn="ctr"/>
                      <a:r>
                        <a:rPr lang="en-GB" sz="2000" u="none" strike="noStrike" dirty="0" err="1">
                          <a:effectLst/>
                        </a:rPr>
                        <a:t>Prof.</a:t>
                      </a:r>
                      <a:r>
                        <a:rPr lang="en-GB" sz="2000" u="none" strike="noStrike" dirty="0">
                          <a:effectLst/>
                        </a:rPr>
                        <a:t> </a:t>
                      </a:r>
                      <a:r>
                        <a:rPr lang="en-GB" sz="2000" u="none" strike="noStrike" dirty="0" err="1">
                          <a:effectLst/>
                        </a:rPr>
                        <a:t>Dr.</a:t>
                      </a:r>
                      <a:r>
                        <a:rPr lang="en-GB" sz="2000" u="none" strike="noStrike" dirty="0">
                          <a:effectLst/>
                        </a:rPr>
                        <a:t> </a:t>
                      </a:r>
                      <a:r>
                        <a:rPr lang="en-GB" sz="2000" u="none" strike="noStrike" dirty="0" err="1">
                          <a:effectLst/>
                        </a:rPr>
                        <a:t>Roumen</a:t>
                      </a:r>
                      <a:r>
                        <a:rPr lang="en-GB" sz="2000" u="none" strike="noStrike" dirty="0">
                          <a:effectLst/>
                        </a:rPr>
                        <a:t> </a:t>
                      </a:r>
                      <a:r>
                        <a:rPr lang="en-GB" sz="2000" u="none" strike="noStrike" dirty="0" err="1">
                          <a:effectLst/>
                        </a:rPr>
                        <a:t>Iankov</a:t>
                      </a:r>
                      <a:endParaRPr lang="en-GB" sz="20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US" sz="2000" u="none" strike="noStrike">
                          <a:effectLst/>
                        </a:rPr>
                        <a:t>Institute of Mechanics (IMech) at the Bulgarian Academy of Sciences (BAS)</a:t>
                      </a:r>
                      <a:endParaRPr lang="en-US" sz="20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2000" u="none" strike="noStrike">
                          <a:effectLst/>
                        </a:rPr>
                        <a:t>Bulgaria</a:t>
                      </a:r>
                      <a:endParaRPr lang="en-GB" sz="20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4658704"/>
                  </a:ext>
                </a:extLst>
              </a:tr>
              <a:tr h="981265">
                <a:tc>
                  <a:txBody>
                    <a:bodyPr/>
                    <a:lstStyle/>
                    <a:p>
                      <a:pPr algn="l" fontAlgn="ctr"/>
                      <a:r>
                        <a:rPr lang="en-GB" sz="2000" u="none" strike="noStrike" dirty="0">
                          <a:effectLst/>
                        </a:rPr>
                        <a:t>PPD</a:t>
                      </a:r>
                      <a:endParaRPr lang="en-GB" sz="2000" b="0" i="1" u="none" strike="noStrike" dirty="0">
                        <a:solidFill>
                          <a:srgbClr val="FF6969"/>
                        </a:solidFill>
                        <a:effectLst/>
                        <a:latin typeface="Times New Roman" panose="02020603050405020304" pitchFamily="18" charset="0"/>
                      </a:endParaRPr>
                    </a:p>
                  </a:txBody>
                  <a:tcPr marL="7620" marR="7620" marT="7620" marB="0" anchor="ctr"/>
                </a:tc>
                <a:tc>
                  <a:txBody>
                    <a:bodyPr/>
                    <a:lstStyle/>
                    <a:p>
                      <a:pPr algn="l" fontAlgn="ctr"/>
                      <a:r>
                        <a:rPr lang="en-GB" sz="2000" u="none" strike="noStrike" dirty="0" err="1">
                          <a:effectLst/>
                        </a:rPr>
                        <a:t>Prof.</a:t>
                      </a:r>
                      <a:r>
                        <a:rPr lang="en-GB" sz="2000" u="none" strike="noStrike" dirty="0">
                          <a:effectLst/>
                        </a:rPr>
                        <a:t> </a:t>
                      </a:r>
                      <a:r>
                        <a:rPr lang="en-GB" sz="2000" u="none" strike="noStrike" dirty="0" err="1">
                          <a:effectLst/>
                        </a:rPr>
                        <a:t>Dr.</a:t>
                      </a:r>
                      <a:r>
                        <a:rPr lang="en-GB" sz="2000" u="none" strike="noStrike" dirty="0">
                          <a:effectLst/>
                        </a:rPr>
                        <a:t> </a:t>
                      </a:r>
                      <a:r>
                        <a:rPr lang="en-GB" sz="2000" u="none" strike="noStrike" dirty="0" err="1">
                          <a:effectLst/>
                        </a:rPr>
                        <a:t>Momir</a:t>
                      </a:r>
                      <a:r>
                        <a:rPr lang="en-GB" sz="2000" u="none" strike="noStrike" dirty="0">
                          <a:effectLst/>
                        </a:rPr>
                        <a:t> </a:t>
                      </a:r>
                      <a:r>
                        <a:rPr lang="en-GB" sz="2000" u="none" strike="noStrike" dirty="0" err="1">
                          <a:effectLst/>
                        </a:rPr>
                        <a:t>Prascevic</a:t>
                      </a:r>
                      <a:endParaRPr lang="en-GB" sz="20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US" sz="2000" u="none" strike="noStrike" dirty="0">
                          <a:effectLst/>
                        </a:rPr>
                        <a:t>Faculty of Occupational Safety (FOS) at the University of Nis</a:t>
                      </a:r>
                      <a:endParaRPr lang="en-US" sz="20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2000" u="none" strike="noStrike" dirty="0">
                          <a:effectLst/>
                        </a:rPr>
                        <a:t>Serbia</a:t>
                      </a:r>
                      <a:endParaRPr lang="en-GB" sz="2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290616845"/>
                  </a:ext>
                </a:extLst>
              </a:tr>
              <a:tr h="1141903">
                <a:tc>
                  <a:txBody>
                    <a:bodyPr/>
                    <a:lstStyle/>
                    <a:p>
                      <a:pPr algn="l" fontAlgn="ctr"/>
                      <a:r>
                        <a:rPr lang="en-GB" sz="1800" kern="1200" dirty="0" smtClean="0">
                          <a:solidFill>
                            <a:schemeClr val="dk1"/>
                          </a:solidFill>
                          <a:effectLst/>
                          <a:latin typeface="+mn-lt"/>
                          <a:ea typeface="+mn-ea"/>
                          <a:cs typeface="+mn-cs"/>
                        </a:rPr>
                        <a:t>Co-Director</a:t>
                      </a:r>
                      <a:r>
                        <a:rPr lang="en-GB" sz="1100" u="none" strike="noStrike" dirty="0">
                          <a:effectLst/>
                        </a:rPr>
                        <a:t> </a:t>
                      </a:r>
                      <a:endParaRPr lang="en-GB" sz="11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2000" u="none" strike="noStrike" dirty="0" err="1">
                          <a:effectLst/>
                        </a:rPr>
                        <a:t>Prof.</a:t>
                      </a:r>
                      <a:r>
                        <a:rPr lang="en-GB" sz="2000" u="none" strike="noStrike" dirty="0">
                          <a:effectLst/>
                        </a:rPr>
                        <a:t> DSc </a:t>
                      </a:r>
                      <a:r>
                        <a:rPr lang="en-GB" sz="2000" u="none" strike="noStrike" dirty="0" err="1">
                          <a:effectLst/>
                        </a:rPr>
                        <a:t>Nodira</a:t>
                      </a:r>
                      <a:r>
                        <a:rPr lang="en-GB" sz="2000" u="none" strike="noStrike" dirty="0">
                          <a:effectLst/>
                        </a:rPr>
                        <a:t> Abed</a:t>
                      </a:r>
                      <a:endParaRPr lang="en-GB" sz="20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2000" u="none" strike="noStrike" dirty="0">
                          <a:effectLst/>
                        </a:rPr>
                        <a:t>STC "Fan </a:t>
                      </a:r>
                      <a:r>
                        <a:rPr lang="en-GB" sz="2000" u="none" strike="noStrike" dirty="0" err="1">
                          <a:effectLst/>
                        </a:rPr>
                        <a:t>va</a:t>
                      </a:r>
                      <a:r>
                        <a:rPr lang="en-GB" sz="2000" u="none" strike="noStrike" dirty="0">
                          <a:effectLst/>
                        </a:rPr>
                        <a:t> </a:t>
                      </a:r>
                      <a:r>
                        <a:rPr lang="en-GB" sz="2000" u="none" strike="noStrike" dirty="0" err="1">
                          <a:effectLst/>
                        </a:rPr>
                        <a:t>tarakkiyot</a:t>
                      </a:r>
                      <a:r>
                        <a:rPr lang="en-GB" sz="2000" u="none" strike="noStrike" dirty="0">
                          <a:effectLst/>
                        </a:rPr>
                        <a:t>" at Tashkent State Technical University (TSTU)</a:t>
                      </a:r>
                      <a:endParaRPr lang="en-GB" sz="20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2000" u="none" strike="noStrike" dirty="0">
                          <a:effectLst/>
                        </a:rPr>
                        <a:t>Uzbekistan</a:t>
                      </a:r>
                      <a:endParaRPr lang="en-GB" sz="2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470295798"/>
                  </a:ext>
                </a:extLst>
              </a:tr>
            </a:tbl>
          </a:graphicData>
        </a:graphic>
      </p:graphicFrame>
      <p:pic>
        <p:nvPicPr>
          <p:cNvPr id="9" name="Picture 2" descr="Знаме на Сърб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9977" y="4521459"/>
            <a:ext cx="1340558" cy="8937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Знаме на Българ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976" y="3501008"/>
            <a:ext cx="1340559" cy="7891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Знаме на Узбекистан"/>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5778" y="5557129"/>
            <a:ext cx="1329744" cy="664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2037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3512" y="1484784"/>
            <a:ext cx="7614400" cy="4644554"/>
          </a:xfrm>
        </p:spPr>
      </p:pic>
      <p:pic>
        <p:nvPicPr>
          <p:cNvPr id="3" name="Picture 2" descr="Знаме на Сърб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9977" y="3284984"/>
            <a:ext cx="1957242" cy="13048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Знаме на Българ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976" y="1556792"/>
            <a:ext cx="195724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Знаме на Узбекистан"/>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5777" y="5157192"/>
            <a:ext cx="1872205"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774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BE" smtClean="0"/>
              <a:t>NATO UNCLASSIFIED</a:t>
            </a:r>
            <a:endParaRPr lang="en-BE" dirty="0"/>
          </a:p>
        </p:txBody>
      </p:sp>
      <p:sp>
        <p:nvSpPr>
          <p:cNvPr id="3" name="Slide Number Placeholder 2"/>
          <p:cNvSpPr>
            <a:spLocks noGrp="1"/>
          </p:cNvSpPr>
          <p:nvPr>
            <p:ph type="sldNum" sz="quarter" idx="4"/>
          </p:nvPr>
        </p:nvSpPr>
        <p:spPr/>
        <p:txBody>
          <a:bodyPr/>
          <a:lstStyle/>
          <a:p>
            <a:fld id="{7FC04DE6-7748-4F4B-B58D-2647E9DC2790}" type="datetime1">
              <a:rPr lang="LID4096" smtClean="0"/>
              <a:pPr/>
              <a:t>10/21/2024</a:t>
            </a:fld>
            <a:r>
              <a:rPr lang="en-BE" smtClean="0"/>
              <a:t>  |  </a:t>
            </a:r>
            <a:r>
              <a:rPr lang="en-GB" smtClean="0"/>
              <a:t>P</a:t>
            </a:r>
            <a:r>
              <a:rPr lang="en-BE" smtClean="0"/>
              <a:t>AGE </a:t>
            </a:r>
            <a:fld id="{3C66DE6B-CC4B-F74A-99D4-2DC8DD154D90}" type="slidenum">
              <a:rPr lang="en-BE" smtClean="0"/>
              <a:pPr/>
              <a:t>21</a:t>
            </a:fld>
            <a:endParaRPr lang="en-BE" dirty="0"/>
          </a:p>
        </p:txBody>
      </p:sp>
    </p:spTree>
    <p:extLst>
      <p:ext uri="{BB962C8B-B14F-4D97-AF65-F5344CB8AC3E}">
        <p14:creationId xmlns:p14="http://schemas.microsoft.com/office/powerpoint/2010/main" val="33346765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C988-B9EC-7A41-B634-36F4C7A5EA62}"/>
              </a:ext>
            </a:extLst>
          </p:cNvPr>
          <p:cNvSpPr>
            <a:spLocks noGrp="1"/>
          </p:cNvSpPr>
          <p:nvPr>
            <p:ph type="title"/>
          </p:nvPr>
        </p:nvSpPr>
        <p:spPr>
          <a:xfrm>
            <a:off x="515938" y="519261"/>
            <a:ext cx="10515600" cy="1325563"/>
          </a:xfrm>
        </p:spPr>
        <p:txBody>
          <a:bodyPr>
            <a:normAutofit/>
          </a:bodyPr>
          <a:lstStyle/>
          <a:p>
            <a:r>
              <a:rPr lang="en-US" sz="3200" dirty="0" smtClean="0"/>
              <a:t>G6006:</a:t>
            </a:r>
            <a:r>
              <a:rPr lang="en-US" dirty="0" smtClean="0"/>
              <a:t> </a:t>
            </a:r>
            <a:r>
              <a:rPr lang="en-US" sz="3100" dirty="0" smtClean="0"/>
              <a:t>Acoustic </a:t>
            </a:r>
            <a:r>
              <a:rPr lang="en-US" sz="3100" dirty="0"/>
              <a:t>Multi-Functional Composites for Environmental Risks and Health Hazards </a:t>
            </a:r>
            <a:r>
              <a:rPr lang="en-US" sz="3100" dirty="0" smtClean="0"/>
              <a:t>Reduction</a:t>
            </a:r>
            <a:endParaRPr lang="en-BE" dirty="0"/>
          </a:p>
        </p:txBody>
      </p:sp>
      <p:sp>
        <p:nvSpPr>
          <p:cNvPr id="7" name="Footer Placeholder 4">
            <a:extLst>
              <a:ext uri="{FF2B5EF4-FFF2-40B4-BE49-F238E27FC236}">
                <a16:creationId xmlns:a16="http://schemas.microsoft.com/office/drawing/2014/main" id="{589B1B78-9E73-46E7-9AEC-F36BD04AC400}"/>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graphicFrame>
        <p:nvGraphicFramePr>
          <p:cNvPr id="6" name="Table 5"/>
          <p:cNvGraphicFramePr>
            <a:graphicFrameLocks noGrp="1"/>
          </p:cNvGraphicFramePr>
          <p:nvPr>
            <p:extLst>
              <p:ext uri="{D42A27DB-BD31-4B8C-83A1-F6EECF244321}">
                <p14:modId xmlns:p14="http://schemas.microsoft.com/office/powerpoint/2010/main" val="2809327339"/>
              </p:ext>
            </p:extLst>
          </p:nvPr>
        </p:nvGraphicFramePr>
        <p:xfrm>
          <a:off x="515938" y="2276872"/>
          <a:ext cx="11268694" cy="4188681"/>
        </p:xfrm>
        <a:graphic>
          <a:graphicData uri="http://schemas.openxmlformats.org/drawingml/2006/table">
            <a:tbl>
              <a:tblPr>
                <a:tableStyleId>{5C22544A-7EE6-4342-B048-85BDC9FD1C3A}</a:tableStyleId>
              </a:tblPr>
              <a:tblGrid>
                <a:gridCol w="985441">
                  <a:extLst>
                    <a:ext uri="{9D8B030D-6E8A-4147-A177-3AD203B41FA5}">
                      <a16:colId xmlns:a16="http://schemas.microsoft.com/office/drawing/2014/main" val="1036071209"/>
                    </a:ext>
                  </a:extLst>
                </a:gridCol>
                <a:gridCol w="3138248">
                  <a:extLst>
                    <a:ext uri="{9D8B030D-6E8A-4147-A177-3AD203B41FA5}">
                      <a16:colId xmlns:a16="http://schemas.microsoft.com/office/drawing/2014/main" val="3678477722"/>
                    </a:ext>
                  </a:extLst>
                </a:gridCol>
                <a:gridCol w="1663453">
                  <a:extLst>
                    <a:ext uri="{9D8B030D-6E8A-4147-A177-3AD203B41FA5}">
                      <a16:colId xmlns:a16="http://schemas.microsoft.com/office/drawing/2014/main" val="2262762139"/>
                    </a:ext>
                  </a:extLst>
                </a:gridCol>
                <a:gridCol w="5481552">
                  <a:extLst>
                    <a:ext uri="{9D8B030D-6E8A-4147-A177-3AD203B41FA5}">
                      <a16:colId xmlns:a16="http://schemas.microsoft.com/office/drawing/2014/main" val="2198254107"/>
                    </a:ext>
                  </a:extLst>
                </a:gridCol>
              </a:tblGrid>
              <a:tr h="694697">
                <a:tc>
                  <a:txBody>
                    <a:bodyPr/>
                    <a:lstStyle/>
                    <a:p>
                      <a:pPr algn="r" fontAlgn="ctr"/>
                      <a:r>
                        <a:rPr lang="en-GB" sz="900" u="none" strike="noStrike" dirty="0">
                          <a:effectLst/>
                        </a:rPr>
                        <a:t> </a:t>
                      </a:r>
                      <a:endParaRPr lang="en-GB" sz="900" b="1" i="0" u="none" strike="noStrike" dirty="0">
                        <a:solidFill>
                          <a:srgbClr val="6DABD9"/>
                        </a:solidFill>
                        <a:effectLst/>
                        <a:latin typeface="Arial" panose="020B0604020202020204" pitchFamily="34" charset="0"/>
                      </a:endParaRPr>
                    </a:p>
                  </a:txBody>
                  <a:tcPr marL="7620" marR="7620" marT="7620" marB="0" anchor="ctr"/>
                </a:tc>
                <a:tc>
                  <a:txBody>
                    <a:bodyPr/>
                    <a:lstStyle/>
                    <a:p>
                      <a:pPr algn="l" fontAlgn="ctr"/>
                      <a:r>
                        <a:rPr lang="en-GB" sz="2000" u="none" strike="noStrike" dirty="0">
                          <a:effectLst/>
                        </a:rPr>
                        <a:t>Title and Name</a:t>
                      </a:r>
                      <a:endParaRPr lang="en-GB" sz="2000" b="1" i="0" u="none" strike="noStrike" dirty="0">
                        <a:solidFill>
                          <a:srgbClr val="6DABD9"/>
                        </a:solidFill>
                        <a:effectLst/>
                        <a:latin typeface="Arial" panose="020B0604020202020204" pitchFamily="34" charset="0"/>
                      </a:endParaRPr>
                    </a:p>
                  </a:txBody>
                  <a:tcPr marL="7620" marR="7620" marT="7620" marB="0" anchor="ctr"/>
                </a:tc>
                <a:tc>
                  <a:txBody>
                    <a:bodyPr/>
                    <a:lstStyle/>
                    <a:p>
                      <a:pPr algn="l" fontAlgn="ctr"/>
                      <a:r>
                        <a:rPr lang="en-GB" sz="2400" u="none" strike="noStrike" dirty="0">
                          <a:effectLst/>
                        </a:rPr>
                        <a:t>Institution</a:t>
                      </a:r>
                      <a:endParaRPr lang="en-GB" sz="2400" b="1" i="0" u="none" strike="noStrike" dirty="0">
                        <a:solidFill>
                          <a:srgbClr val="6DABD9"/>
                        </a:solidFill>
                        <a:effectLst/>
                        <a:latin typeface="Arial" panose="020B0604020202020204" pitchFamily="34" charset="0"/>
                      </a:endParaRPr>
                    </a:p>
                  </a:txBody>
                  <a:tcPr marL="7620" marR="7620" marT="7620" marB="0" anchor="ctr"/>
                </a:tc>
                <a:tc>
                  <a:txBody>
                    <a:bodyPr/>
                    <a:lstStyle/>
                    <a:p>
                      <a:pPr algn="l" fontAlgn="ctr"/>
                      <a:r>
                        <a:rPr lang="en-US" sz="2000" b="1" dirty="0" smtClean="0"/>
                        <a:t>Fields of expertise/excellence </a:t>
                      </a:r>
                      <a:endParaRPr lang="en-GB" sz="2000" b="1" i="0" u="none" strike="noStrike" dirty="0">
                        <a:solidFill>
                          <a:srgbClr val="6DABD9"/>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191190269"/>
                  </a:ext>
                </a:extLst>
              </a:tr>
              <a:tr h="1203015">
                <a:tc>
                  <a:txBody>
                    <a:bodyPr/>
                    <a:lstStyle/>
                    <a:p>
                      <a:pPr algn="l" fontAlgn="ctr"/>
                      <a:r>
                        <a:rPr lang="en-GB" sz="2400" u="none" strike="noStrike" dirty="0">
                          <a:effectLst/>
                        </a:rPr>
                        <a:t>NPD</a:t>
                      </a:r>
                      <a:endParaRPr lang="en-GB" sz="2400" b="0" i="1" u="none" strike="noStrike" dirty="0">
                        <a:solidFill>
                          <a:srgbClr val="FF6969"/>
                        </a:solidFill>
                        <a:effectLst/>
                        <a:latin typeface="Times New Roman" panose="02020603050405020304" pitchFamily="18" charset="0"/>
                      </a:endParaRPr>
                    </a:p>
                  </a:txBody>
                  <a:tcPr marL="7620" marR="7620" marT="7620" marB="0" anchor="ctr"/>
                </a:tc>
                <a:tc>
                  <a:txBody>
                    <a:bodyPr/>
                    <a:lstStyle/>
                    <a:p>
                      <a:pPr algn="l" fontAlgn="ctr"/>
                      <a:r>
                        <a:rPr lang="en-GB" sz="2000" u="none" strike="noStrike" dirty="0" err="1">
                          <a:effectLst/>
                        </a:rPr>
                        <a:t>Prof.</a:t>
                      </a:r>
                      <a:r>
                        <a:rPr lang="en-GB" sz="2000" u="none" strike="noStrike" dirty="0">
                          <a:effectLst/>
                        </a:rPr>
                        <a:t> </a:t>
                      </a:r>
                      <a:r>
                        <a:rPr lang="en-GB" sz="2000" u="none" strike="noStrike" dirty="0" err="1">
                          <a:effectLst/>
                        </a:rPr>
                        <a:t>Dr.</a:t>
                      </a:r>
                      <a:r>
                        <a:rPr lang="en-GB" sz="2000" u="none" strike="noStrike" dirty="0">
                          <a:effectLst/>
                        </a:rPr>
                        <a:t> </a:t>
                      </a:r>
                      <a:r>
                        <a:rPr lang="en-GB" sz="2000" u="none" strike="noStrike" dirty="0" err="1">
                          <a:effectLst/>
                        </a:rPr>
                        <a:t>Roumen</a:t>
                      </a:r>
                      <a:r>
                        <a:rPr lang="en-GB" sz="2000" u="none" strike="noStrike" dirty="0">
                          <a:effectLst/>
                        </a:rPr>
                        <a:t> </a:t>
                      </a:r>
                      <a:r>
                        <a:rPr lang="en-GB" sz="2000" u="none" strike="noStrike" dirty="0" err="1">
                          <a:effectLst/>
                        </a:rPr>
                        <a:t>Iankov</a:t>
                      </a:r>
                      <a:endParaRPr lang="en-GB" sz="20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US" sz="2000" u="none" strike="noStrike" dirty="0" err="1" smtClean="0">
                          <a:effectLst/>
                        </a:rPr>
                        <a:t>Imech</a:t>
                      </a:r>
                      <a:r>
                        <a:rPr lang="en-US" sz="2000" u="none" strike="noStrike" dirty="0" smtClean="0">
                          <a:effectLst/>
                        </a:rPr>
                        <a:t> BAS</a:t>
                      </a:r>
                      <a:endParaRPr lang="en-US" sz="20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1800" kern="1200" dirty="0" smtClean="0">
                          <a:solidFill>
                            <a:schemeClr val="dk1"/>
                          </a:solidFill>
                          <a:effectLst/>
                          <a:latin typeface="+mn-lt"/>
                          <a:ea typeface="+mn-ea"/>
                          <a:cs typeface="+mn-cs"/>
                        </a:rPr>
                        <a:t>Mathematical modelling and numerical simulations by means of advanced FE software of complex material behaviour for various industrial applications as well as in material properties identification via back analysis</a:t>
                      </a:r>
                      <a:endParaRPr lang="en-GB" sz="2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4658704"/>
                  </a:ext>
                </a:extLst>
              </a:tr>
              <a:tr h="796361">
                <a:tc>
                  <a:txBody>
                    <a:bodyPr/>
                    <a:lstStyle/>
                    <a:p>
                      <a:pPr algn="l" fontAlgn="ctr"/>
                      <a:r>
                        <a:rPr lang="en-GB" sz="2000" u="none" strike="noStrike" dirty="0">
                          <a:effectLst/>
                        </a:rPr>
                        <a:t>PPD</a:t>
                      </a:r>
                      <a:endParaRPr lang="en-GB" sz="2000" b="0" i="1" u="none" strike="noStrike" dirty="0">
                        <a:solidFill>
                          <a:srgbClr val="FF6969"/>
                        </a:solidFill>
                        <a:effectLst/>
                        <a:latin typeface="Times New Roman" panose="02020603050405020304" pitchFamily="18" charset="0"/>
                      </a:endParaRPr>
                    </a:p>
                  </a:txBody>
                  <a:tcPr marL="7620" marR="7620" marT="7620" marB="0" anchor="ctr"/>
                </a:tc>
                <a:tc>
                  <a:txBody>
                    <a:bodyPr/>
                    <a:lstStyle/>
                    <a:p>
                      <a:pPr algn="l" fontAlgn="ctr"/>
                      <a:r>
                        <a:rPr lang="en-GB" sz="2000" u="none" strike="noStrike" dirty="0" err="1" smtClean="0">
                          <a:effectLst/>
                        </a:rPr>
                        <a:t>Prof.</a:t>
                      </a:r>
                      <a:r>
                        <a:rPr lang="en-GB" sz="2000" u="none" strike="noStrike" dirty="0" smtClean="0">
                          <a:effectLst/>
                        </a:rPr>
                        <a:t> </a:t>
                      </a:r>
                      <a:r>
                        <a:rPr lang="en-GB" sz="2000" u="none" strike="noStrike" dirty="0" err="1" smtClean="0">
                          <a:effectLst/>
                        </a:rPr>
                        <a:t>Dr.</a:t>
                      </a:r>
                      <a:r>
                        <a:rPr lang="en-GB" sz="2000" u="none" strike="noStrike" dirty="0" smtClean="0">
                          <a:effectLst/>
                        </a:rPr>
                        <a:t> </a:t>
                      </a:r>
                      <a:r>
                        <a:rPr lang="en-GB" sz="2000" u="none" strike="noStrike" dirty="0" err="1" smtClean="0">
                          <a:effectLst/>
                        </a:rPr>
                        <a:t>Momir</a:t>
                      </a:r>
                      <a:r>
                        <a:rPr lang="en-GB" sz="2000" u="none" strike="noStrike" dirty="0" smtClean="0">
                          <a:effectLst/>
                        </a:rPr>
                        <a:t> </a:t>
                      </a:r>
                      <a:r>
                        <a:rPr lang="en-GB" sz="2000" u="none" strike="noStrike" dirty="0" err="1" smtClean="0">
                          <a:effectLst/>
                        </a:rPr>
                        <a:t>Prascevic</a:t>
                      </a:r>
                      <a:endParaRPr lang="en-GB" sz="20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US" sz="2000" u="none" strike="noStrike" dirty="0" smtClean="0">
                          <a:effectLst/>
                        </a:rPr>
                        <a:t>FOS UNI</a:t>
                      </a:r>
                      <a:endParaRPr lang="en-US" sz="20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1800" kern="1200" dirty="0" smtClean="0">
                          <a:solidFill>
                            <a:schemeClr val="dk1"/>
                          </a:solidFill>
                          <a:effectLst/>
                          <a:latin typeface="+mn-lt"/>
                          <a:ea typeface="+mn-ea"/>
                          <a:cs typeface="+mn-cs"/>
                        </a:rPr>
                        <a:t>Development of methodologies and tools for protection against urban noise. Environmental and industrial noise monitoring. Acoustic parameters material characterisation technique.</a:t>
                      </a:r>
                      <a:endParaRPr lang="en-GB" sz="2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290616845"/>
                  </a:ext>
                </a:extLst>
              </a:tr>
              <a:tr h="1186069">
                <a:tc>
                  <a:txBody>
                    <a:bodyPr/>
                    <a:lstStyle/>
                    <a:p>
                      <a:pPr algn="l" fontAlgn="ctr"/>
                      <a:r>
                        <a:rPr lang="en-GB" sz="1800" kern="1200" dirty="0" smtClean="0">
                          <a:solidFill>
                            <a:schemeClr val="dk1"/>
                          </a:solidFill>
                          <a:effectLst/>
                          <a:latin typeface="+mn-lt"/>
                          <a:ea typeface="+mn-ea"/>
                          <a:cs typeface="+mn-cs"/>
                        </a:rPr>
                        <a:t>Co-Director</a:t>
                      </a:r>
                      <a:r>
                        <a:rPr lang="en-GB" sz="1100" u="none" strike="noStrike" dirty="0">
                          <a:effectLst/>
                        </a:rPr>
                        <a:t> </a:t>
                      </a:r>
                      <a:endParaRPr lang="en-GB" sz="11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2000" u="none" strike="noStrike" dirty="0" err="1">
                          <a:effectLst/>
                        </a:rPr>
                        <a:t>Prof.</a:t>
                      </a:r>
                      <a:r>
                        <a:rPr lang="en-GB" sz="2000" u="none" strike="noStrike" dirty="0">
                          <a:effectLst/>
                        </a:rPr>
                        <a:t> DSc </a:t>
                      </a:r>
                      <a:r>
                        <a:rPr lang="en-GB" sz="2000" u="none" strike="noStrike" dirty="0" err="1">
                          <a:effectLst/>
                        </a:rPr>
                        <a:t>Nodira</a:t>
                      </a:r>
                      <a:r>
                        <a:rPr lang="en-GB" sz="2000" u="none" strike="noStrike" dirty="0">
                          <a:effectLst/>
                        </a:rPr>
                        <a:t> Abed</a:t>
                      </a:r>
                      <a:endParaRPr lang="en-GB" sz="20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2000" u="none" strike="noStrike" dirty="0" smtClean="0">
                          <a:effectLst/>
                        </a:rPr>
                        <a:t>FT-TSTU</a:t>
                      </a:r>
                      <a:endParaRPr lang="en-GB" sz="20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US" sz="1800" kern="1200" dirty="0" smtClean="0">
                          <a:solidFill>
                            <a:schemeClr val="dk1"/>
                          </a:solidFill>
                          <a:effectLst/>
                          <a:latin typeface="+mn-lt"/>
                          <a:ea typeface="+mn-ea"/>
                          <a:cs typeface="+mn-cs"/>
                        </a:rPr>
                        <a:t>Development of new vibration-absorbing polymer composite materials and coatings based on </a:t>
                      </a:r>
                      <a:r>
                        <a:rPr lang="en-US" sz="1800" kern="1200" dirty="0" err="1" smtClean="0">
                          <a:solidFill>
                            <a:schemeClr val="dk1"/>
                          </a:solidFill>
                          <a:effectLst/>
                          <a:latin typeface="+mn-lt"/>
                          <a:ea typeface="+mn-ea"/>
                          <a:cs typeface="+mn-cs"/>
                        </a:rPr>
                        <a:t>organo</a:t>
                      </a:r>
                      <a:r>
                        <a:rPr lang="en-US" sz="1800" kern="1200" dirty="0" smtClean="0">
                          <a:solidFill>
                            <a:schemeClr val="dk1"/>
                          </a:solidFill>
                          <a:effectLst/>
                          <a:latin typeface="+mn-lt"/>
                          <a:ea typeface="+mn-ea"/>
                          <a:cs typeface="+mn-cs"/>
                        </a:rPr>
                        <a:t>-mineral ingredients and industrial waste derivatives for the manufacture of parts </a:t>
                      </a:r>
                      <a:endParaRPr lang="en-GB" sz="2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470295798"/>
                  </a:ext>
                </a:extLst>
              </a:tr>
            </a:tbl>
          </a:graphicData>
        </a:graphic>
      </p:graphicFrame>
    </p:spTree>
    <p:extLst>
      <p:ext uri="{BB962C8B-B14F-4D97-AF65-F5344CB8AC3E}">
        <p14:creationId xmlns:p14="http://schemas.microsoft.com/office/powerpoint/2010/main" val="2875051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C988-B9EC-7A41-B634-36F4C7A5EA62}"/>
              </a:ext>
            </a:extLst>
          </p:cNvPr>
          <p:cNvSpPr>
            <a:spLocks noGrp="1"/>
          </p:cNvSpPr>
          <p:nvPr>
            <p:ph type="title"/>
          </p:nvPr>
        </p:nvSpPr>
        <p:spPr>
          <a:xfrm>
            <a:off x="515938" y="620688"/>
            <a:ext cx="10515600" cy="1325563"/>
          </a:xfrm>
        </p:spPr>
        <p:txBody>
          <a:bodyPr>
            <a:normAutofit/>
          </a:bodyPr>
          <a:lstStyle/>
          <a:p>
            <a:r>
              <a:rPr lang="en-US" sz="3200" dirty="0" smtClean="0"/>
              <a:t>G6006:</a:t>
            </a:r>
            <a:r>
              <a:rPr lang="en-US" dirty="0" smtClean="0"/>
              <a:t> </a:t>
            </a:r>
            <a:r>
              <a:rPr lang="en-US" sz="3100" dirty="0" smtClean="0"/>
              <a:t>Acoustic </a:t>
            </a:r>
            <a:r>
              <a:rPr lang="en-US" sz="3100" dirty="0"/>
              <a:t>Multi-Functional Composites for Environmental Risks and Health Hazards </a:t>
            </a:r>
            <a:r>
              <a:rPr lang="en-US" sz="3100" dirty="0" smtClean="0"/>
              <a:t>Reduction</a:t>
            </a:r>
            <a:endParaRPr lang="en-BE" dirty="0"/>
          </a:p>
        </p:txBody>
      </p:sp>
      <p:sp>
        <p:nvSpPr>
          <p:cNvPr id="7" name="Footer Placeholder 4">
            <a:extLst>
              <a:ext uri="{FF2B5EF4-FFF2-40B4-BE49-F238E27FC236}">
                <a16:creationId xmlns:a16="http://schemas.microsoft.com/office/drawing/2014/main" id="{589B1B78-9E73-46E7-9AEC-F36BD04AC400}"/>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
        <p:nvSpPr>
          <p:cNvPr id="6" name="TextBox 5"/>
          <p:cNvSpPr txBox="1"/>
          <p:nvPr/>
        </p:nvSpPr>
        <p:spPr>
          <a:xfrm>
            <a:off x="1199456" y="2008729"/>
            <a:ext cx="2426690" cy="461665"/>
          </a:xfrm>
          <a:prstGeom prst="rect">
            <a:avLst/>
          </a:prstGeom>
          <a:noFill/>
        </p:spPr>
        <p:txBody>
          <a:bodyPr wrap="none" rtlCol="0">
            <a:spAutoFit/>
          </a:bodyPr>
          <a:lstStyle/>
          <a:p>
            <a:r>
              <a:rPr lang="en-US" sz="2400" b="1" dirty="0" smtClean="0">
                <a:solidFill>
                  <a:schemeClr val="accent1">
                    <a:lumMod val="75000"/>
                  </a:schemeClr>
                </a:solidFill>
              </a:rPr>
              <a:t>G6006\ End users</a:t>
            </a:r>
            <a:endParaRPr lang="en-US" sz="2400" b="1" dirty="0">
              <a:solidFill>
                <a:schemeClr val="accent1">
                  <a:lumMod val="75000"/>
                </a:schemeClr>
              </a:solidFill>
            </a:endParaRPr>
          </a:p>
        </p:txBody>
      </p:sp>
      <p:pic>
        <p:nvPicPr>
          <p:cNvPr id="9" name="Picture 2" descr="Знаме на Сърб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623" y="2844657"/>
            <a:ext cx="1078881" cy="7192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Знаме на Узбекиста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9504" y="4729071"/>
            <a:ext cx="1143000" cy="571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1199456" y="2815943"/>
            <a:ext cx="8208912" cy="3169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nchor="ctr">
            <a:spAutoFit/>
          </a:bodyPr>
          <a:lstStyle/>
          <a:p>
            <a:pPr>
              <a:lnSpc>
                <a:spcPct val="130000"/>
              </a:lnSpc>
              <a:spcAft>
                <a:spcPts val="1200"/>
              </a:spcAft>
            </a:pPr>
            <a:r>
              <a:rPr lang="en-US" sz="2200" b="1" dirty="0" smtClean="0"/>
              <a:t>“</a:t>
            </a:r>
            <a:r>
              <a:rPr lang="en-US" sz="2200" b="1" dirty="0" err="1"/>
              <a:t>Resor</a:t>
            </a:r>
            <a:r>
              <a:rPr lang="en-US" sz="2200" b="1" dirty="0"/>
              <a:t>” doo </a:t>
            </a:r>
            <a:r>
              <a:rPr lang="en-US" sz="2200" b="1" dirty="0" err="1"/>
              <a:t>Gadzin</a:t>
            </a:r>
            <a:r>
              <a:rPr lang="en-US" sz="2200" b="1" dirty="0"/>
              <a:t> Han, Serbia </a:t>
            </a:r>
            <a:endParaRPr lang="en-US" sz="2200" b="1" dirty="0" smtClean="0"/>
          </a:p>
          <a:p>
            <a:pPr>
              <a:lnSpc>
                <a:spcPct val="130000"/>
              </a:lnSpc>
              <a:spcAft>
                <a:spcPts val="1200"/>
              </a:spcAft>
            </a:pPr>
            <a:endParaRPr lang="en-US" sz="2200" b="1" dirty="0"/>
          </a:p>
          <a:p>
            <a:pPr>
              <a:lnSpc>
                <a:spcPct val="130000"/>
              </a:lnSpc>
              <a:spcAft>
                <a:spcPts val="1200"/>
              </a:spcAft>
            </a:pPr>
            <a:endParaRPr lang="en-US" sz="2200" b="1" dirty="0" smtClean="0"/>
          </a:p>
          <a:p>
            <a:pPr>
              <a:lnSpc>
                <a:spcPct val="130000"/>
              </a:lnSpc>
            </a:pPr>
            <a:r>
              <a:rPr lang="en-US" sz="2200" b="1" dirty="0" smtClean="0"/>
              <a:t>“</a:t>
            </a:r>
            <a:r>
              <a:rPr lang="en-US" sz="2200" b="1" dirty="0" err="1"/>
              <a:t>Piskent</a:t>
            </a:r>
            <a:r>
              <a:rPr lang="en-US" sz="2200" b="1" dirty="0"/>
              <a:t> </a:t>
            </a:r>
            <a:r>
              <a:rPr lang="en-US" sz="2200" b="1" dirty="0" err="1"/>
              <a:t>Pakhta</a:t>
            </a:r>
            <a:r>
              <a:rPr lang="en-US" sz="2200" b="1" dirty="0"/>
              <a:t> </a:t>
            </a:r>
            <a:r>
              <a:rPr lang="en-US" sz="2200" b="1" dirty="0" err="1"/>
              <a:t>Tozalash</a:t>
            </a:r>
            <a:r>
              <a:rPr lang="en-US" sz="2200" b="1" dirty="0"/>
              <a:t>” JSC (</a:t>
            </a:r>
            <a:r>
              <a:rPr lang="en-US" sz="2200" b="1" dirty="0" err="1"/>
              <a:t>Piskent</a:t>
            </a:r>
            <a:r>
              <a:rPr lang="en-US" sz="2200" b="1" dirty="0"/>
              <a:t> Cotton Gin Plant), </a:t>
            </a:r>
            <a:endParaRPr lang="en-US" sz="2200" b="1" dirty="0" smtClean="0"/>
          </a:p>
          <a:p>
            <a:pPr>
              <a:lnSpc>
                <a:spcPct val="130000"/>
              </a:lnSpc>
            </a:pPr>
            <a:r>
              <a:rPr lang="en-US" sz="2200" b="1" dirty="0" smtClean="0"/>
              <a:t>                                                                 Tashkent </a:t>
            </a:r>
            <a:r>
              <a:rPr lang="en-US" sz="2200" b="1" dirty="0"/>
              <a:t>region, </a:t>
            </a:r>
            <a:r>
              <a:rPr lang="en-US" sz="2200" b="1" dirty="0" smtClean="0"/>
              <a:t>Uzbekistan</a:t>
            </a:r>
          </a:p>
          <a:p>
            <a:pPr>
              <a:lnSpc>
                <a:spcPct val="130000"/>
              </a:lnSpc>
              <a:spcAft>
                <a:spcPts val="1200"/>
              </a:spcAft>
            </a:pPr>
            <a:r>
              <a:rPr lang="en-US" sz="2200" b="1" dirty="0" smtClean="0"/>
              <a:t> </a:t>
            </a:r>
            <a:r>
              <a:rPr lang="en-US" sz="2200" b="1" dirty="0"/>
              <a:t>“</a:t>
            </a:r>
            <a:r>
              <a:rPr lang="en-US" sz="2200" b="1" dirty="0" err="1"/>
              <a:t>Kompozit</a:t>
            </a:r>
            <a:r>
              <a:rPr lang="en-US" sz="2200" b="1" dirty="0"/>
              <a:t> </a:t>
            </a:r>
            <a:r>
              <a:rPr lang="en-US" sz="2200" b="1" dirty="0" err="1"/>
              <a:t>nanotexnologiyasi</a:t>
            </a:r>
            <a:r>
              <a:rPr lang="en-US" sz="2200" b="1" dirty="0"/>
              <a:t>” Ltd, Tashkent, Uzbekistan</a:t>
            </a:r>
            <a:endParaRPr lang="en-US" sz="2200" b="0" i="0" dirty="0">
              <a:solidFill>
                <a:srgbClr val="545454"/>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153678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C988-B9EC-7A41-B634-36F4C7A5EA62}"/>
              </a:ext>
            </a:extLst>
          </p:cNvPr>
          <p:cNvSpPr>
            <a:spLocks noGrp="1"/>
          </p:cNvSpPr>
          <p:nvPr>
            <p:ph type="title"/>
          </p:nvPr>
        </p:nvSpPr>
        <p:spPr>
          <a:xfrm>
            <a:off x="479376" y="601245"/>
            <a:ext cx="10515600" cy="1325563"/>
          </a:xfrm>
        </p:spPr>
        <p:txBody>
          <a:bodyPr>
            <a:normAutofit/>
          </a:bodyPr>
          <a:lstStyle/>
          <a:p>
            <a:r>
              <a:rPr lang="en-US" sz="3200" dirty="0" smtClean="0"/>
              <a:t>G6006:</a:t>
            </a:r>
            <a:r>
              <a:rPr lang="en-US" dirty="0" smtClean="0"/>
              <a:t> </a:t>
            </a:r>
            <a:r>
              <a:rPr lang="en-US" sz="3100" dirty="0" smtClean="0"/>
              <a:t>Acoustic </a:t>
            </a:r>
            <a:r>
              <a:rPr lang="en-US" sz="3100" dirty="0"/>
              <a:t>Multi-Functional Composites for Environmental Risks and Health Hazards </a:t>
            </a:r>
            <a:r>
              <a:rPr lang="en-US" sz="3100" dirty="0" smtClean="0"/>
              <a:t>Reduction</a:t>
            </a:r>
            <a:endParaRPr lang="en-BE" dirty="0"/>
          </a:p>
        </p:txBody>
      </p:sp>
      <p:sp>
        <p:nvSpPr>
          <p:cNvPr id="7" name="Footer Placeholder 4">
            <a:extLst>
              <a:ext uri="{FF2B5EF4-FFF2-40B4-BE49-F238E27FC236}">
                <a16:creationId xmlns:a16="http://schemas.microsoft.com/office/drawing/2014/main" id="{589B1B78-9E73-46E7-9AEC-F36BD04AC400}"/>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graphicFrame>
        <p:nvGraphicFramePr>
          <p:cNvPr id="5" name="Chart 4"/>
          <p:cNvGraphicFramePr>
            <a:graphicFrameLocks/>
          </p:cNvGraphicFramePr>
          <p:nvPr>
            <p:extLst>
              <p:ext uri="{D42A27DB-BD31-4B8C-83A1-F6EECF244321}">
                <p14:modId xmlns:p14="http://schemas.microsoft.com/office/powerpoint/2010/main" val="1720266508"/>
              </p:ext>
            </p:extLst>
          </p:nvPr>
        </p:nvGraphicFramePr>
        <p:xfrm>
          <a:off x="2279576" y="1926808"/>
          <a:ext cx="6984776" cy="4526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6568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C988-B9EC-7A41-B634-36F4C7A5EA62}"/>
              </a:ext>
            </a:extLst>
          </p:cNvPr>
          <p:cNvSpPr>
            <a:spLocks noGrp="1"/>
          </p:cNvSpPr>
          <p:nvPr>
            <p:ph type="title"/>
          </p:nvPr>
        </p:nvSpPr>
        <p:spPr>
          <a:xfrm>
            <a:off x="319223" y="787028"/>
            <a:ext cx="10515600" cy="658964"/>
          </a:xfrm>
        </p:spPr>
        <p:txBody>
          <a:bodyPr>
            <a:normAutofit/>
          </a:bodyPr>
          <a:lstStyle/>
          <a:p>
            <a:r>
              <a:rPr lang="en-US" sz="2400" dirty="0" smtClean="0">
                <a:latin typeface="Arial" panose="020B0604020202020204" pitchFamily="34" charset="0"/>
                <a:cs typeface="Arial" panose="020B0604020202020204" pitchFamily="34" charset="0"/>
              </a:rPr>
              <a:t>G6006\ Activity overview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objectives \</a:t>
            </a:r>
            <a:r>
              <a:rPr lang="en-US" sz="2400" dirty="0">
                <a:latin typeface="Arial" panose="020B0604020202020204" pitchFamily="34" charset="0"/>
                <a:cs typeface="Arial" panose="020B0604020202020204" pitchFamily="34" charset="0"/>
              </a:rPr>
              <a:t>timeline</a:t>
            </a:r>
            <a:endParaRPr lang="en-BE" sz="2400" dirty="0">
              <a:latin typeface="Arial" panose="020B0604020202020204" pitchFamily="34" charset="0"/>
              <a:cs typeface="Arial" panose="020B0604020202020204" pitchFamily="34" charset="0"/>
            </a:endParaRPr>
          </a:p>
        </p:txBody>
      </p:sp>
      <p:sp>
        <p:nvSpPr>
          <p:cNvPr id="7" name="Footer Placeholder 4">
            <a:extLst>
              <a:ext uri="{FF2B5EF4-FFF2-40B4-BE49-F238E27FC236}">
                <a16:creationId xmlns:a16="http://schemas.microsoft.com/office/drawing/2014/main" id="{589B1B78-9E73-46E7-9AEC-F36BD04AC400}"/>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pic>
        <p:nvPicPr>
          <p:cNvPr id="5" name="Picture 4"/>
          <p:cNvPicPr>
            <a:picLocks noChangeAspect="1"/>
          </p:cNvPicPr>
          <p:nvPr/>
        </p:nvPicPr>
        <p:blipFill>
          <a:blip r:embed="rId3"/>
          <a:stretch>
            <a:fillRect/>
          </a:stretch>
        </p:blipFill>
        <p:spPr>
          <a:xfrm>
            <a:off x="310766" y="1568408"/>
            <a:ext cx="11567820" cy="4236856"/>
          </a:xfrm>
          <a:prstGeom prst="rect">
            <a:avLst/>
          </a:prstGeom>
        </p:spPr>
      </p:pic>
      <p:sp>
        <p:nvSpPr>
          <p:cNvPr id="8" name="CustomShape 2"/>
          <p:cNvSpPr/>
          <p:nvPr/>
        </p:nvSpPr>
        <p:spPr>
          <a:xfrm>
            <a:off x="307245" y="5873890"/>
            <a:ext cx="11571342" cy="435430"/>
          </a:xfrm>
          <a:prstGeom prst="rect">
            <a:avLst/>
          </a:prstGeom>
          <a:gradFill rotWithShape="0">
            <a:gsLst>
              <a:gs pos="0">
                <a:srgbClr val="BBE0E3">
                  <a:shade val="30000"/>
                  <a:satMod val="115000"/>
                </a:srgbClr>
              </a:gs>
              <a:gs pos="50000">
                <a:srgbClr val="BBE0E3">
                  <a:shade val="67500"/>
                  <a:satMod val="115000"/>
                </a:srgbClr>
              </a:gs>
              <a:gs pos="100000">
                <a:srgbClr val="BBE0E3">
                  <a:shade val="100000"/>
                  <a:satMod val="115000"/>
                </a:srgbClr>
              </a:gs>
            </a:gsLst>
            <a:lin ang="5400000"/>
          </a:gradFill>
          <a:ln>
            <a:noFill/>
          </a:ln>
          <a:effectLst/>
        </p:spPr>
        <p:txBody>
          <a:bodyPr wrap="none" lIns="90000" tIns="45000" rIns="90000" bIns="45000"/>
          <a:lstStyle/>
          <a:p>
            <a:pPr algn="ctr">
              <a:defRPr/>
            </a:pPr>
            <a:r>
              <a:rPr lang="ru-RU" b="1" kern="0" spc="-1" dirty="0" smtClean="0">
                <a:solidFill>
                  <a:srgbClr val="000000"/>
                </a:solidFill>
                <a:latin typeface="Arial"/>
              </a:rPr>
              <a:t>NATO SPS Project Kick-Off Meeting</a:t>
            </a:r>
            <a:r>
              <a:rPr lang="en-US" b="1" kern="0" spc="-1" dirty="0" smtClean="0">
                <a:solidFill>
                  <a:srgbClr val="000000"/>
                </a:solidFill>
                <a:latin typeface="Arial"/>
              </a:rPr>
              <a:t>, 10</a:t>
            </a:r>
            <a:r>
              <a:rPr lang="ru-RU" b="1" kern="0" spc="-1" dirty="0" smtClean="0">
                <a:solidFill>
                  <a:srgbClr val="000000"/>
                </a:solidFill>
                <a:latin typeface="Arial"/>
              </a:rPr>
              <a:t>, </a:t>
            </a:r>
            <a:r>
              <a:rPr lang="en-US" b="1" kern="0" spc="-1" dirty="0" smtClean="0">
                <a:solidFill>
                  <a:srgbClr val="000000"/>
                </a:solidFill>
                <a:latin typeface="Arial"/>
              </a:rPr>
              <a:t>May</a:t>
            </a:r>
            <a:r>
              <a:rPr lang="ru-RU" b="1" kern="0" spc="-1" dirty="0" smtClean="0">
                <a:solidFill>
                  <a:srgbClr val="000000"/>
                </a:solidFill>
                <a:latin typeface="Arial"/>
              </a:rPr>
              <a:t>, 202</a:t>
            </a:r>
            <a:r>
              <a:rPr lang="en-US" b="1" kern="0" spc="-1" dirty="0" smtClean="0">
                <a:solidFill>
                  <a:srgbClr val="000000"/>
                </a:solidFill>
                <a:latin typeface="Arial"/>
              </a:rPr>
              <a:t>3 ,</a:t>
            </a:r>
            <a:r>
              <a:rPr lang="ru-RU" b="1" kern="0" spc="-1" dirty="0" smtClean="0">
                <a:solidFill>
                  <a:srgbClr val="000000"/>
                </a:solidFill>
                <a:latin typeface="Arial"/>
              </a:rPr>
              <a:t>Sofia, Bulgaria</a:t>
            </a:r>
            <a:endParaRPr lang="ru-RU" kern="0" spc="-1" dirty="0" smtClean="0">
              <a:solidFill>
                <a:prstClr val="black"/>
              </a:solidFill>
              <a:latin typeface="Arial"/>
            </a:endParaRPr>
          </a:p>
        </p:txBody>
      </p:sp>
    </p:spTree>
    <p:extLst>
      <p:ext uri="{BB962C8B-B14F-4D97-AF65-F5344CB8AC3E}">
        <p14:creationId xmlns:p14="http://schemas.microsoft.com/office/powerpoint/2010/main" val="1086926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C988-B9EC-7A41-B634-36F4C7A5EA62}"/>
              </a:ext>
            </a:extLst>
          </p:cNvPr>
          <p:cNvSpPr>
            <a:spLocks noGrp="1"/>
          </p:cNvSpPr>
          <p:nvPr>
            <p:ph type="title"/>
          </p:nvPr>
        </p:nvSpPr>
        <p:spPr>
          <a:xfrm>
            <a:off x="319222" y="787028"/>
            <a:ext cx="11177377" cy="658964"/>
          </a:xfrm>
        </p:spPr>
        <p:txBody>
          <a:bodyPr>
            <a:noAutofit/>
          </a:bodyPr>
          <a:lstStyle/>
          <a:p>
            <a:r>
              <a:rPr lang="en-US" sz="2400" dirty="0" smtClean="0">
                <a:latin typeface="Arial" panose="020B0604020202020204" pitchFamily="34" charset="0"/>
                <a:cs typeface="Arial" panose="020B0604020202020204" pitchFamily="34" charset="0"/>
              </a:rPr>
              <a:t>G6006\ Activity overview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objectives \ Connection </a:t>
            </a:r>
            <a:r>
              <a:rPr lang="en-US" sz="2400" dirty="0">
                <a:latin typeface="Arial" panose="020B0604020202020204" pitchFamily="34" charset="0"/>
                <a:cs typeface="Arial" panose="020B0604020202020204" pitchFamily="34" charset="0"/>
              </a:rPr>
              <a:t>with SPS Key Priorities </a:t>
            </a:r>
          </a:p>
        </p:txBody>
      </p:sp>
      <p:sp>
        <p:nvSpPr>
          <p:cNvPr id="7" name="Footer Placeholder 4">
            <a:extLst>
              <a:ext uri="{FF2B5EF4-FFF2-40B4-BE49-F238E27FC236}">
                <a16:creationId xmlns:a16="http://schemas.microsoft.com/office/drawing/2014/main" id="{589B1B78-9E73-46E7-9AEC-F36BD04AC400}"/>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sp>
        <p:nvSpPr>
          <p:cNvPr id="3" name="Rectangle 2"/>
          <p:cNvSpPr/>
          <p:nvPr/>
        </p:nvSpPr>
        <p:spPr>
          <a:xfrm>
            <a:off x="839416" y="1749318"/>
            <a:ext cx="10297144" cy="4621778"/>
          </a:xfrm>
          <a:prstGeom prst="rect">
            <a:avLst/>
          </a:prstGeom>
        </p:spPr>
        <p:txBody>
          <a:bodyPr wrap="square">
            <a:spAutoFit/>
          </a:bodyPr>
          <a:lstStyle/>
          <a:p>
            <a:endParaRPr lang="en-US" dirty="0">
              <a:latin typeface="Arial" panose="020B0604020202020204" pitchFamily="34" charset="0"/>
              <a:cs typeface="Arial" panose="020B0604020202020204" pitchFamily="34" charset="0"/>
            </a:endParaRPr>
          </a:p>
          <a:p>
            <a:pPr>
              <a:spcAft>
                <a:spcPts val="600"/>
              </a:spcAft>
            </a:pPr>
            <a:r>
              <a:rPr lang="en-GB" sz="2000" dirty="0" smtClean="0">
                <a:latin typeface="Arial" panose="020B0604020202020204" pitchFamily="34" charset="0"/>
                <a:cs typeface="Arial" panose="020B0604020202020204" pitchFamily="34" charset="0"/>
              </a:rPr>
              <a:t>RESILIENCE</a:t>
            </a:r>
          </a:p>
          <a:p>
            <a:pPr>
              <a:lnSpc>
                <a:spcPct val="150000"/>
              </a:lnSpc>
              <a:spcAft>
                <a:spcPts val="600"/>
              </a:spcAft>
            </a:pPr>
            <a:r>
              <a:rPr lang="en-GB" sz="2200" dirty="0" smtClean="0">
                <a:latin typeface="Arial" panose="020B0604020202020204" pitchFamily="34" charset="0"/>
                <a:cs typeface="Arial" panose="020B0604020202020204" pitchFamily="34" charset="0"/>
              </a:rPr>
              <a:t>Novel </a:t>
            </a:r>
            <a:r>
              <a:rPr lang="en-GB" sz="2200" dirty="0">
                <a:latin typeface="Arial" panose="020B0604020202020204" pitchFamily="34" charset="0"/>
                <a:cs typeface="Arial" panose="020B0604020202020204" pitchFamily="34" charset="0"/>
              </a:rPr>
              <a:t>solutions for resilience to man-made, technological and natural hazards employing advance materials and artificial intelligence/ machine learning </a:t>
            </a:r>
            <a:endParaRPr lang="en-GB" sz="2200" dirty="0" smtClean="0">
              <a:latin typeface="Arial" panose="020B0604020202020204" pitchFamily="34" charset="0"/>
              <a:cs typeface="Arial" panose="020B0604020202020204" pitchFamily="34" charset="0"/>
            </a:endParaRPr>
          </a:p>
          <a:p>
            <a:pPr>
              <a:spcAft>
                <a:spcPts val="600"/>
              </a:spcAft>
            </a:pPr>
            <a:endParaRPr lang="en-GB" sz="2000" dirty="0">
              <a:latin typeface="Arial" panose="020B0604020202020204" pitchFamily="34" charset="0"/>
              <a:cs typeface="Arial" panose="020B0604020202020204" pitchFamily="34" charset="0"/>
            </a:endParaRPr>
          </a:p>
          <a:p>
            <a:pPr>
              <a:lnSpc>
                <a:spcPct val="105000"/>
              </a:lnSpc>
              <a:spcAft>
                <a:spcPts val="200"/>
              </a:spcAft>
            </a:pPr>
            <a:r>
              <a:rPr lang="en-GB" sz="2000" i="1" dirty="0">
                <a:solidFill>
                  <a:schemeClr val="bg1">
                    <a:lumMod val="50000"/>
                  </a:schemeClr>
                </a:solidFill>
                <a:latin typeface="Arial" panose="020B0604020202020204" pitchFamily="34" charset="0"/>
                <a:cs typeface="Arial" panose="020B0604020202020204" pitchFamily="34" charset="0"/>
              </a:rPr>
              <a:t>Environmental </a:t>
            </a:r>
            <a:r>
              <a:rPr lang="en-GB" sz="2000" i="1" dirty="0" smtClean="0">
                <a:solidFill>
                  <a:schemeClr val="bg1">
                    <a:lumMod val="50000"/>
                  </a:schemeClr>
                </a:solidFill>
                <a:latin typeface="Arial" panose="020B0604020202020204" pitchFamily="34" charset="0"/>
                <a:cs typeface="Arial" panose="020B0604020202020204" pitchFamily="34" charset="0"/>
              </a:rPr>
              <a:t>Security:</a:t>
            </a:r>
          </a:p>
          <a:p>
            <a:pPr>
              <a:lnSpc>
                <a:spcPct val="105000"/>
              </a:lnSpc>
              <a:spcAft>
                <a:spcPts val="600"/>
              </a:spcAft>
            </a:pPr>
            <a:r>
              <a:rPr lang="en-GB" sz="2000" dirty="0" smtClean="0">
                <a:solidFill>
                  <a:schemeClr val="bg1">
                    <a:lumMod val="50000"/>
                  </a:schemeClr>
                </a:solidFill>
                <a:latin typeface="Arial" panose="020B0604020202020204" pitchFamily="34" charset="0"/>
                <a:cs typeface="Arial" panose="020B0604020202020204" pitchFamily="34" charset="0"/>
              </a:rPr>
              <a:t>Security </a:t>
            </a:r>
            <a:r>
              <a:rPr lang="en-GB" sz="2000" dirty="0">
                <a:solidFill>
                  <a:schemeClr val="bg1">
                    <a:lumMod val="50000"/>
                  </a:schemeClr>
                </a:solidFill>
                <a:latin typeface="Arial" panose="020B0604020202020204" pitchFamily="34" charset="0"/>
                <a:cs typeface="Arial" panose="020B0604020202020204" pitchFamily="34" charset="0"/>
              </a:rPr>
              <a:t>issues arising from key environmental and resource constraints, including health risks, climate change, water scarcity and increasing energy needs, which have the potential to significantly affect NATO’s planning and operations </a:t>
            </a:r>
            <a:endParaRPr lang="en-US" sz="2000" b="1" dirty="0">
              <a:solidFill>
                <a:schemeClr val="bg1">
                  <a:lumMod val="50000"/>
                </a:schemeClr>
              </a:solidFill>
              <a:latin typeface="Arial" panose="020B0604020202020204" pitchFamily="34" charset="0"/>
              <a:cs typeface="Arial" panose="020B0604020202020204" pitchFamily="34" charset="0"/>
            </a:endParaRPr>
          </a:p>
          <a:p>
            <a:pPr>
              <a:lnSpc>
                <a:spcPct val="105000"/>
              </a:lnSpc>
              <a:spcAft>
                <a:spcPts val="200"/>
              </a:spcAft>
            </a:pPr>
            <a:r>
              <a:rPr lang="en-GB" sz="2000" i="1" dirty="0">
                <a:solidFill>
                  <a:schemeClr val="bg1">
                    <a:lumMod val="50000"/>
                  </a:schemeClr>
                </a:solidFill>
                <a:latin typeface="Arial" panose="020B0604020202020204" pitchFamily="34" charset="0"/>
                <a:cs typeface="Arial" panose="020B0604020202020204" pitchFamily="34" charset="0"/>
              </a:rPr>
              <a:t>Security-related Advanced Technology: </a:t>
            </a:r>
            <a:endParaRPr lang="en-GB" sz="2000" i="1" dirty="0" smtClean="0">
              <a:solidFill>
                <a:schemeClr val="bg1">
                  <a:lumMod val="50000"/>
                </a:schemeClr>
              </a:solidFill>
              <a:latin typeface="Arial" panose="020B0604020202020204" pitchFamily="34" charset="0"/>
              <a:cs typeface="Arial" panose="020B0604020202020204" pitchFamily="34" charset="0"/>
            </a:endParaRPr>
          </a:p>
          <a:p>
            <a:pPr>
              <a:lnSpc>
                <a:spcPct val="105000"/>
              </a:lnSpc>
              <a:spcAft>
                <a:spcPts val="400"/>
              </a:spcAft>
            </a:pPr>
            <a:r>
              <a:rPr lang="en-GB" sz="2000" dirty="0" smtClean="0">
                <a:solidFill>
                  <a:schemeClr val="bg1">
                    <a:lumMod val="50000"/>
                  </a:schemeClr>
                </a:solidFill>
                <a:latin typeface="Arial" panose="020B0604020202020204" pitchFamily="34" charset="0"/>
                <a:cs typeface="Arial" panose="020B0604020202020204" pitchFamily="34" charset="0"/>
              </a:rPr>
              <a:t>Emerging </a:t>
            </a:r>
            <a:r>
              <a:rPr lang="en-GB" sz="2000" dirty="0">
                <a:solidFill>
                  <a:schemeClr val="bg1">
                    <a:lumMod val="50000"/>
                  </a:schemeClr>
                </a:solidFill>
                <a:latin typeface="Arial" panose="020B0604020202020204" pitchFamily="34" charset="0"/>
                <a:cs typeface="Arial" panose="020B0604020202020204" pitchFamily="34" charset="0"/>
              </a:rPr>
              <a:t>technologies including nanotechnology, optical technology, micro satellites, metallurgy and the development of UAV </a:t>
            </a:r>
            <a:r>
              <a:rPr lang="en-GB" sz="2000" dirty="0" smtClean="0">
                <a:solidFill>
                  <a:schemeClr val="bg1">
                    <a:lumMod val="50000"/>
                  </a:schemeClr>
                </a:solidFill>
                <a:latin typeface="Arial" panose="020B0604020202020204" pitchFamily="34" charset="0"/>
                <a:cs typeface="Arial" panose="020B0604020202020204" pitchFamily="34" charset="0"/>
              </a:rPr>
              <a:t>platforms</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140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C988-B9EC-7A41-B634-36F4C7A5EA62}"/>
              </a:ext>
            </a:extLst>
          </p:cNvPr>
          <p:cNvSpPr>
            <a:spLocks noGrp="1"/>
          </p:cNvSpPr>
          <p:nvPr>
            <p:ph type="title"/>
          </p:nvPr>
        </p:nvSpPr>
        <p:spPr>
          <a:xfrm>
            <a:off x="319223" y="787028"/>
            <a:ext cx="10515600" cy="658964"/>
          </a:xfrm>
        </p:spPr>
        <p:txBody>
          <a:bodyPr>
            <a:normAutofit/>
          </a:bodyPr>
          <a:lstStyle/>
          <a:p>
            <a:r>
              <a:rPr lang="en-US" sz="2400" dirty="0" smtClean="0">
                <a:latin typeface="Arial" panose="020B0604020202020204" pitchFamily="34" charset="0"/>
                <a:cs typeface="Arial" panose="020B0604020202020204" pitchFamily="34" charset="0"/>
              </a:rPr>
              <a:t>G6006\ working plan \ objectives \ strategy and methodology </a:t>
            </a:r>
            <a:endParaRPr lang="en-BE" sz="2400" dirty="0">
              <a:latin typeface="Arial" panose="020B0604020202020204" pitchFamily="34" charset="0"/>
              <a:cs typeface="Arial" panose="020B0604020202020204" pitchFamily="34" charset="0"/>
            </a:endParaRPr>
          </a:p>
        </p:txBody>
      </p:sp>
      <p:sp>
        <p:nvSpPr>
          <p:cNvPr id="7" name="Footer Placeholder 4">
            <a:extLst>
              <a:ext uri="{FF2B5EF4-FFF2-40B4-BE49-F238E27FC236}">
                <a16:creationId xmlns:a16="http://schemas.microsoft.com/office/drawing/2014/main" id="{589B1B78-9E73-46E7-9AEC-F36BD04AC400}"/>
              </a:ext>
            </a:extLst>
          </p:cNvPr>
          <p:cNvSpPr txBox="1">
            <a:spLocks/>
          </p:cNvSpPr>
          <p:nvPr/>
        </p:nvSpPr>
        <p:spPr>
          <a:xfrm>
            <a:off x="188696" y="6453336"/>
            <a:ext cx="11811960" cy="365125"/>
          </a:xfrm>
          <a:prstGeom prst="rect">
            <a:avLst/>
          </a:prstGeom>
        </p:spPr>
        <p:txBody>
          <a:bodyPr vert="horz" lIns="91440" tIns="45720" rIns="91440" bIns="45720" rtlCol="0" anchor="ctr"/>
          <a:lstStyle>
            <a:defPPr>
              <a:defRPr lang="en-BE"/>
            </a:defPPr>
            <a:lvl1pPr algn="ctr">
              <a:defRPr sz="1000" b="0" i="0">
                <a:solidFill>
                  <a:srgbClr val="719AC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PUBLIC</a:t>
            </a:r>
            <a:endParaRPr lang="en-BE" dirty="0"/>
          </a:p>
        </p:txBody>
      </p:sp>
      <p:grpSp>
        <p:nvGrpSpPr>
          <p:cNvPr id="6" name="Group 5"/>
          <p:cNvGrpSpPr/>
          <p:nvPr/>
        </p:nvGrpSpPr>
        <p:grpSpPr>
          <a:xfrm>
            <a:off x="1559496" y="1340768"/>
            <a:ext cx="9793088" cy="5196635"/>
            <a:chOff x="1271239" y="1273097"/>
            <a:chExt cx="9217249" cy="4480932"/>
          </a:xfrm>
        </p:grpSpPr>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1271239" y="1293541"/>
              <a:ext cx="6679580" cy="4460488"/>
            </a:xfrm>
            <a:prstGeom prst="rect">
              <a:avLst/>
            </a:prstGeom>
          </p:spPr>
        </p:pic>
        <p:grpSp>
          <p:nvGrpSpPr>
            <p:cNvPr id="10" name="Group 9"/>
            <p:cNvGrpSpPr/>
            <p:nvPr/>
          </p:nvGrpSpPr>
          <p:grpSpPr>
            <a:xfrm>
              <a:off x="1873404" y="1273097"/>
              <a:ext cx="8615084" cy="4480932"/>
              <a:chOff x="1873404" y="1273097"/>
              <a:chExt cx="8615084" cy="4480932"/>
            </a:xfrm>
          </p:grpSpPr>
          <p:sp>
            <p:nvSpPr>
              <p:cNvPr id="11" name="Rectangle 10"/>
              <p:cNvSpPr/>
              <p:nvPr/>
            </p:nvSpPr>
            <p:spPr>
              <a:xfrm>
                <a:off x="1873404" y="1273097"/>
                <a:ext cx="8543075" cy="1258230"/>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14431" y="2639126"/>
                <a:ext cx="8502048" cy="1219196"/>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36807" y="4111079"/>
                <a:ext cx="8479671" cy="1642950"/>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968208" y="1382751"/>
                <a:ext cx="2517390" cy="796165"/>
              </a:xfrm>
              <a:prstGeom prst="rect">
                <a:avLst/>
              </a:prstGeom>
              <a:noFill/>
            </p:spPr>
            <p:txBody>
              <a:bodyPr wrap="square" rtlCol="0">
                <a:spAutoFit/>
              </a:bodyPr>
              <a:lstStyle/>
              <a:p>
                <a:r>
                  <a:rPr lang="en-US" b="1" dirty="0" smtClean="0">
                    <a:solidFill>
                      <a:schemeClr val="accent1">
                        <a:lumMod val="75000"/>
                      </a:schemeClr>
                    </a:solidFill>
                  </a:rPr>
                  <a:t>Development of</a:t>
                </a:r>
                <a:endParaRPr lang="en-US" b="1" dirty="0">
                  <a:solidFill>
                    <a:schemeClr val="accent1">
                      <a:lumMod val="75000"/>
                    </a:schemeClr>
                  </a:solidFill>
                </a:endParaRPr>
              </a:p>
              <a:p>
                <a:r>
                  <a:rPr lang="en-US" b="1" dirty="0" smtClean="0">
                    <a:solidFill>
                      <a:schemeClr val="accent1">
                        <a:lumMod val="75000"/>
                      </a:schemeClr>
                    </a:solidFill>
                  </a:rPr>
                  <a:t>New environmental acoustic materials</a:t>
                </a:r>
                <a:endParaRPr lang="en-US" b="1" dirty="0">
                  <a:solidFill>
                    <a:schemeClr val="accent1">
                      <a:lumMod val="75000"/>
                    </a:schemeClr>
                  </a:solidFill>
                </a:endParaRPr>
              </a:p>
            </p:txBody>
          </p:sp>
          <p:sp>
            <p:nvSpPr>
              <p:cNvPr id="15" name="TextBox 14"/>
              <p:cNvSpPr txBox="1"/>
              <p:nvPr/>
            </p:nvSpPr>
            <p:spPr>
              <a:xfrm>
                <a:off x="7899091" y="2750634"/>
                <a:ext cx="2386076" cy="557316"/>
              </a:xfrm>
              <a:prstGeom prst="rect">
                <a:avLst/>
              </a:prstGeom>
              <a:noFill/>
            </p:spPr>
            <p:txBody>
              <a:bodyPr wrap="square" rtlCol="0">
                <a:spAutoFit/>
              </a:bodyPr>
              <a:lstStyle/>
              <a:p>
                <a:r>
                  <a:rPr lang="en-US" b="1" dirty="0" smtClean="0">
                    <a:solidFill>
                      <a:schemeClr val="accent1">
                        <a:lumMod val="75000"/>
                      </a:schemeClr>
                    </a:solidFill>
                  </a:rPr>
                  <a:t>Material characteristics to be investigated</a:t>
                </a:r>
                <a:endParaRPr lang="en-US" b="1" dirty="0">
                  <a:solidFill>
                    <a:schemeClr val="accent1">
                      <a:lumMod val="75000"/>
                    </a:schemeClr>
                  </a:solidFill>
                </a:endParaRPr>
              </a:p>
            </p:txBody>
          </p:sp>
          <p:sp>
            <p:nvSpPr>
              <p:cNvPr id="16" name="TextBox 15"/>
              <p:cNvSpPr txBox="1"/>
              <p:nvPr/>
            </p:nvSpPr>
            <p:spPr>
              <a:xfrm>
                <a:off x="7971098" y="4374994"/>
                <a:ext cx="2517390" cy="369332"/>
              </a:xfrm>
              <a:prstGeom prst="rect">
                <a:avLst/>
              </a:prstGeom>
              <a:noFill/>
            </p:spPr>
            <p:txBody>
              <a:bodyPr wrap="square" rtlCol="0">
                <a:spAutoFit/>
              </a:bodyPr>
              <a:lstStyle/>
              <a:p>
                <a:r>
                  <a:rPr lang="en-US" b="1" dirty="0" smtClean="0">
                    <a:solidFill>
                      <a:schemeClr val="accent1">
                        <a:lumMod val="75000"/>
                      </a:schemeClr>
                    </a:solidFill>
                  </a:rPr>
                  <a:t>Research methods </a:t>
                </a:r>
                <a:endParaRPr lang="en-US" b="1" dirty="0">
                  <a:solidFill>
                    <a:schemeClr val="accent1">
                      <a:lumMod val="75000"/>
                    </a:schemeClr>
                  </a:solidFill>
                </a:endParaRPr>
              </a:p>
            </p:txBody>
          </p:sp>
        </p:grpSp>
      </p:grpSp>
    </p:spTree>
    <p:extLst>
      <p:ext uri="{BB962C8B-B14F-4D97-AF65-F5344CB8AC3E}">
        <p14:creationId xmlns:p14="http://schemas.microsoft.com/office/powerpoint/2010/main" val="14817964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67887" y="1750758"/>
            <a:ext cx="10168673" cy="2748964"/>
            <a:chOff x="1975662" y="1808750"/>
            <a:chExt cx="8600379" cy="2424998"/>
          </a:xfrm>
        </p:grpSpPr>
        <p:pic>
          <p:nvPicPr>
            <p:cNvPr id="5" name="Рисунок 16" descr="F:\cash\Временные файлы Интернета\Content.Word\изображение_viber_2024-04-12_19-41-01-10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5662" y="1808750"/>
              <a:ext cx="3064688" cy="2361806"/>
            </a:xfrm>
            <a:prstGeom prst="rect">
              <a:avLst/>
            </a:prstGeom>
            <a:noFill/>
            <a:ln>
              <a:noFill/>
            </a:ln>
          </p:spPr>
        </p:pic>
        <p:pic>
          <p:nvPicPr>
            <p:cNvPr id="6" name="Рисунок 15" descr="F:\cash\Временные файлы Интернета\Content.Word\изображение_viber_2024-04-12_19-40-17-60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4161" y="1834228"/>
              <a:ext cx="3114668" cy="2336328"/>
            </a:xfrm>
            <a:prstGeom prst="rect">
              <a:avLst/>
            </a:prstGeom>
            <a:noFill/>
            <a:ln>
              <a:noFill/>
            </a:ln>
          </p:spPr>
        </p:pic>
        <p:sp>
          <p:nvSpPr>
            <p:cNvPr id="7" name="TextBox 6"/>
            <p:cNvSpPr txBox="1"/>
            <p:nvPr/>
          </p:nvSpPr>
          <p:spPr>
            <a:xfrm>
              <a:off x="5274527" y="3708891"/>
              <a:ext cx="518091" cy="461665"/>
            </a:xfrm>
            <a:prstGeom prst="rect">
              <a:avLst/>
            </a:prstGeom>
            <a:noFill/>
          </p:spPr>
          <p:txBody>
            <a:bodyPr wrap="none" rtlCol="0">
              <a:spAutoFit/>
            </a:bodyPr>
            <a:lstStyle/>
            <a:p>
              <a:r>
                <a:rPr lang="en-US" sz="2400" dirty="0" smtClean="0"/>
                <a:t>(a)</a:t>
              </a:r>
              <a:endParaRPr lang="en-US" sz="2400" dirty="0"/>
            </a:p>
          </p:txBody>
        </p:sp>
        <p:sp>
          <p:nvSpPr>
            <p:cNvPr id="8" name="TextBox 7"/>
            <p:cNvSpPr txBox="1"/>
            <p:nvPr/>
          </p:nvSpPr>
          <p:spPr>
            <a:xfrm>
              <a:off x="10043523" y="3772083"/>
              <a:ext cx="532518" cy="461665"/>
            </a:xfrm>
            <a:prstGeom prst="rect">
              <a:avLst/>
            </a:prstGeom>
            <a:noFill/>
          </p:spPr>
          <p:txBody>
            <a:bodyPr wrap="none" rtlCol="0">
              <a:spAutoFit/>
            </a:bodyPr>
            <a:lstStyle/>
            <a:p>
              <a:r>
                <a:rPr lang="en-US" sz="2400" dirty="0" smtClean="0"/>
                <a:t>(b)</a:t>
              </a:r>
              <a:endParaRPr lang="en-US" sz="2400" dirty="0"/>
            </a:p>
          </p:txBody>
        </p:sp>
      </p:grpSp>
      <p:sp>
        <p:nvSpPr>
          <p:cNvPr id="10" name="TextBox 9"/>
          <p:cNvSpPr txBox="1"/>
          <p:nvPr/>
        </p:nvSpPr>
        <p:spPr>
          <a:xfrm>
            <a:off x="575675" y="4642009"/>
            <a:ext cx="10992933" cy="1569660"/>
          </a:xfrm>
          <a:prstGeom prst="rect">
            <a:avLst/>
          </a:prstGeom>
          <a:noFill/>
        </p:spPr>
        <p:txBody>
          <a:bodyPr wrap="square" rtlCol="0">
            <a:spAutoFit/>
          </a:bodyPr>
          <a:lstStyle/>
          <a:p>
            <a:pPr>
              <a:lnSpc>
                <a:spcPct val="120000"/>
              </a:lnSpc>
            </a:pPr>
            <a:r>
              <a:rPr lang="en-GB" sz="2000" dirty="0">
                <a:latin typeface="Arial" panose="020B0604020202020204" pitchFamily="34" charset="0"/>
                <a:cs typeface="Arial" panose="020B0604020202020204" pitchFamily="34" charset="0"/>
              </a:rPr>
              <a:t>E</a:t>
            </a:r>
            <a:r>
              <a:rPr lang="en-GB" sz="2000" dirty="0" smtClean="0">
                <a:latin typeface="Arial" panose="020B0604020202020204" pitchFamily="34" charset="0"/>
                <a:cs typeface="Arial" panose="020B0604020202020204" pitchFamily="34" charset="0"/>
              </a:rPr>
              <a:t>xperimental </a:t>
            </a:r>
            <a:r>
              <a:rPr lang="en-GB" sz="2000" dirty="0">
                <a:latin typeface="Arial" panose="020B0604020202020204" pitchFamily="34" charset="0"/>
                <a:cs typeface="Arial" panose="020B0604020202020204" pitchFamily="34" charset="0"/>
              </a:rPr>
              <a:t>samples based on </a:t>
            </a:r>
            <a:r>
              <a:rPr lang="en-GB" sz="2000" dirty="0" smtClean="0">
                <a:latin typeface="Arial" panose="020B0604020202020204" pitchFamily="34" charset="0"/>
                <a:cs typeface="Arial" panose="020B0604020202020204" pitchFamily="34" charset="0"/>
              </a:rPr>
              <a:t>epoxy resin and </a:t>
            </a:r>
            <a:r>
              <a:rPr lang="en-GB" sz="2000" b="1" dirty="0" smtClean="0">
                <a:latin typeface="Arial" panose="020B0604020202020204" pitchFamily="34" charset="0"/>
                <a:cs typeface="Arial" panose="020B0604020202020204" pitchFamily="34" charset="0"/>
              </a:rPr>
              <a:t>rice </a:t>
            </a:r>
            <a:r>
              <a:rPr lang="en-GB" sz="2000" b="1" dirty="0">
                <a:latin typeface="Arial" panose="020B0604020202020204" pitchFamily="34" charset="0"/>
                <a:cs typeface="Arial" panose="020B0604020202020204" pitchFamily="34" charset="0"/>
              </a:rPr>
              <a:t>husk </a:t>
            </a:r>
            <a:r>
              <a:rPr lang="en-GB" sz="2000" dirty="0">
                <a:latin typeface="Arial" panose="020B0604020202020204" pitchFamily="34" charset="0"/>
                <a:cs typeface="Arial" panose="020B0604020202020204" pitchFamily="34" charset="0"/>
              </a:rPr>
              <a:t>for conducting tests to determine </a:t>
            </a:r>
            <a:r>
              <a:rPr lang="en-GB" sz="2000" dirty="0" smtClean="0">
                <a:latin typeface="Arial" panose="020B0604020202020204" pitchFamily="34" charset="0"/>
                <a:cs typeface="Arial" panose="020B0604020202020204" pitchFamily="34" charset="0"/>
              </a:rPr>
              <a:t>the </a:t>
            </a:r>
            <a:r>
              <a:rPr lang="en-GB" sz="2000" dirty="0">
                <a:latin typeface="Arial" panose="020B0604020202020204" pitchFamily="34" charset="0"/>
                <a:cs typeface="Arial" panose="020B0604020202020204" pitchFamily="34" charset="0"/>
              </a:rPr>
              <a:t>sound absorption </a:t>
            </a:r>
            <a:r>
              <a:rPr lang="en-GB" sz="2000" dirty="0" smtClean="0">
                <a:latin typeface="Arial" panose="020B0604020202020204" pitchFamily="34" charset="0"/>
                <a:cs typeface="Arial" panose="020B0604020202020204" pitchFamily="34" charset="0"/>
              </a:rPr>
              <a:t>and </a:t>
            </a:r>
            <a:r>
              <a:rPr lang="en-GB" sz="2000" dirty="0">
                <a:latin typeface="Arial" panose="020B0604020202020204" pitchFamily="34" charset="0"/>
                <a:cs typeface="Arial" panose="020B0604020202020204" pitchFamily="34" charset="0"/>
              </a:rPr>
              <a:t>sound insulation coefficients: </a:t>
            </a:r>
            <a:endParaRPr lang="en-GB" sz="2000" dirty="0" smtClean="0">
              <a:latin typeface="Arial" panose="020B0604020202020204" pitchFamily="34" charset="0"/>
              <a:cs typeface="Arial" panose="020B0604020202020204" pitchFamily="34" charset="0"/>
            </a:endParaRPr>
          </a:p>
          <a:p>
            <a:pPr>
              <a:lnSpc>
                <a:spcPct val="120000"/>
              </a:lnSpc>
            </a:pPr>
            <a:r>
              <a:rPr lang="en-GB" sz="2000" dirty="0">
                <a:latin typeface="Arial" panose="020B0604020202020204" pitchFamily="34" charset="0"/>
                <a:cs typeface="Arial" panose="020B0604020202020204" pitchFamily="34" charset="0"/>
              </a:rPr>
              <a:t>(a</a:t>
            </a:r>
            <a:r>
              <a:rPr lang="en-GB" sz="2000" dirty="0" smtClean="0">
                <a:latin typeface="Arial" panose="020B0604020202020204" pitchFamily="34" charset="0"/>
                <a:cs typeface="Arial" panose="020B0604020202020204" pitchFamily="34" charset="0"/>
              </a:rPr>
              <a:t>) modified </a:t>
            </a:r>
            <a:r>
              <a:rPr lang="en-GB" sz="2000" b="1" dirty="0">
                <a:latin typeface="Arial" panose="020B0604020202020204" pitchFamily="34" charset="0"/>
                <a:cs typeface="Arial" panose="020B0604020202020204" pitchFamily="34" charset="0"/>
              </a:rPr>
              <a:t>with </a:t>
            </a:r>
            <a:r>
              <a:rPr lang="en-GB" sz="2000" b="1" dirty="0" smtClean="0">
                <a:latin typeface="Arial" panose="020B0604020202020204" pitchFamily="34" charset="0"/>
                <a:cs typeface="Arial" panose="020B0604020202020204" pitchFamily="34" charset="0"/>
              </a:rPr>
              <a:t>clay minerals (montmorillonite); </a:t>
            </a:r>
          </a:p>
          <a:p>
            <a:pPr>
              <a:lnSpc>
                <a:spcPct val="120000"/>
              </a:lnSpc>
            </a:pPr>
            <a:r>
              <a:rPr lang="en-GB" sz="2000" dirty="0">
                <a:latin typeface="Arial" panose="020B0604020202020204" pitchFamily="34" charset="0"/>
                <a:cs typeface="Arial" panose="020B0604020202020204" pitchFamily="34" charset="0"/>
              </a:rPr>
              <a:t>(b</a:t>
            </a:r>
            <a:r>
              <a:rPr lang="en-GB" sz="2000" dirty="0" smtClean="0">
                <a:latin typeface="Arial" panose="020B0604020202020204" pitchFamily="34" charset="0"/>
                <a:cs typeface="Arial" panose="020B0604020202020204" pitchFamily="34" charset="0"/>
              </a:rPr>
              <a:t>) modified </a:t>
            </a:r>
            <a:r>
              <a:rPr lang="en-GB" sz="2000" b="1" dirty="0">
                <a:latin typeface="Arial" panose="020B0604020202020204" pitchFamily="34" charset="0"/>
                <a:cs typeface="Arial" panose="020B0604020202020204" pitchFamily="34" charset="0"/>
              </a:rPr>
              <a:t>with carbon </a:t>
            </a:r>
            <a:r>
              <a:rPr lang="en-GB" sz="2000" b="1" dirty="0" smtClean="0">
                <a:latin typeface="Arial" panose="020B0604020202020204" pitchFamily="34" charset="0"/>
                <a:cs typeface="Arial" panose="020B0604020202020204" pitchFamily="34" charset="0"/>
              </a:rPr>
              <a:t>nanotubes</a:t>
            </a:r>
            <a:r>
              <a:rPr lang="en-GB"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16E1C988-B9EC-7A41-B634-36F4C7A5EA62}"/>
              </a:ext>
            </a:extLst>
          </p:cNvPr>
          <p:cNvSpPr>
            <a:spLocks noGrp="1"/>
          </p:cNvSpPr>
          <p:nvPr>
            <p:ph type="title"/>
          </p:nvPr>
        </p:nvSpPr>
        <p:spPr>
          <a:xfrm>
            <a:off x="320040" y="786384"/>
            <a:ext cx="10515600" cy="658964"/>
          </a:xfrm>
        </p:spPr>
        <p:txBody>
          <a:bodyPr>
            <a:normAutofit/>
          </a:bodyPr>
          <a:lstStyle/>
          <a:p>
            <a:r>
              <a:rPr lang="en-US" sz="2400" dirty="0" smtClean="0">
                <a:latin typeface="Arial" panose="020B0604020202020204" pitchFamily="34" charset="0"/>
                <a:cs typeface="Arial" panose="020B0604020202020204" pitchFamily="34" charset="0"/>
              </a:rPr>
              <a:t>G6006\ Short term outcomes\ M2 \ biodegradable </a:t>
            </a:r>
            <a:r>
              <a:rPr lang="en-US" sz="2400" dirty="0">
                <a:latin typeface="Arial" panose="020B0604020202020204" pitchFamily="34" charset="0"/>
                <a:cs typeface="Arial" panose="020B0604020202020204" pitchFamily="34" charset="0"/>
              </a:rPr>
              <a:t>materials </a:t>
            </a:r>
            <a:endParaRPr lang="en-B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01257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over slides">
  <a:themeElements>
    <a:clrScheme name="International Military Staff">
      <a:dk1>
        <a:srgbClr val="0D0D0D"/>
      </a:dk1>
      <a:lt1>
        <a:srgbClr val="FFFFFF"/>
      </a:lt1>
      <a:dk2>
        <a:srgbClr val="024689"/>
      </a:dk2>
      <a:lt2>
        <a:srgbClr val="E7E6E6"/>
      </a:lt2>
      <a:accent1>
        <a:srgbClr val="024689"/>
      </a:accent1>
      <a:accent2>
        <a:srgbClr val="118ACB"/>
      </a:accent2>
      <a:accent3>
        <a:srgbClr val="88C3E3"/>
      </a:accent3>
      <a:accent4>
        <a:srgbClr val="023364"/>
      </a:accent4>
      <a:accent5>
        <a:srgbClr val="035CB5"/>
      </a:accent5>
      <a:accent6>
        <a:srgbClr val="1DA3ED"/>
      </a:accent6>
      <a:hlink>
        <a:srgbClr val="00499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r="http://schemas.openxmlformats.org/officeDocument/2006/relationships" xmlns:p="http://schemas.openxmlformats.org/presentationml/2006/main" xmlns:a14="http://schemas.microsoft.com/office/drawing/2010/main" xmlns="">
              <a:solidFill>
                <a:srgbClr val="FFFFFF"/>
              </a:solidFill>
            </a14:hiddenFill>
          </a:ext>
          <a:ext uri="{91240B29-F687-4f45-9708-019B960494DF}">
            <a14:hiddenLine xmlns:r="http://schemas.openxmlformats.org/officeDocument/2006/relationships" xmlns:p="http://schemas.openxmlformats.org/presentationml/2006/main" xmlns:a14="http://schemas.microsoft.com/office/drawing/2010/main" xmlns="" w="9525">
              <a:solidFill>
                <a:srgbClr val="000000"/>
              </a:solidFill>
              <a:miter lim="800000"/>
              <a:headEnd/>
              <a:tailEnd/>
            </a14:hiddenLine>
          </a:ext>
        </a:extLst>
      </a:spPr>
      <a:bodyPr anchor="ctr">
        <a:spAutoFit/>
      </a:bodyPr>
      <a:lstStyle>
        <a:defPPr algn="l" eaLnBrk="1" hangingPunct="1">
          <a:lnSpc>
            <a:spcPct val="130000"/>
          </a:lnSpc>
          <a:defRPr sz="1000" b="0" i="0" dirty="0">
            <a:solidFill>
              <a:srgbClr val="545454"/>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tent Slides">
  <a:themeElements>
    <a:clrScheme name="International Military Staff">
      <a:dk1>
        <a:srgbClr val="0D0D0D"/>
      </a:dk1>
      <a:lt1>
        <a:srgbClr val="FFFFFF"/>
      </a:lt1>
      <a:dk2>
        <a:srgbClr val="024689"/>
      </a:dk2>
      <a:lt2>
        <a:srgbClr val="E7E6E6"/>
      </a:lt2>
      <a:accent1>
        <a:srgbClr val="024689"/>
      </a:accent1>
      <a:accent2>
        <a:srgbClr val="118ACB"/>
      </a:accent2>
      <a:accent3>
        <a:srgbClr val="88C3E3"/>
      </a:accent3>
      <a:accent4>
        <a:srgbClr val="023364"/>
      </a:accent4>
      <a:accent5>
        <a:srgbClr val="035CB5"/>
      </a:accent5>
      <a:accent6>
        <a:srgbClr val="1DA3ED"/>
      </a:accent6>
      <a:hlink>
        <a:srgbClr val="00499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 xmlns:a14="http://schemas.microsoft.com/office/drawing/2010/main" xmlns:p="http://schemas.openxmlformats.org/presentationml/2006/main" xmlns:r="http://schemas.openxmlformats.org/officeDocument/2006/relationships">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w="9525">
              <a:solidFill>
                <a:srgbClr val="000000"/>
              </a:solidFill>
              <a:miter lim="800000"/>
              <a:headEnd/>
              <a:tailEnd/>
            </a14:hiddenLine>
          </a:ext>
        </a:extLst>
      </a:spPr>
      <a:bodyPr anchor="ctr">
        <a:spAutoFit/>
      </a:bodyPr>
      <a:lstStyle>
        <a:defPPr algn="l" eaLnBrk="1" hangingPunct="1">
          <a:lnSpc>
            <a:spcPct val="130000"/>
          </a:lnSpc>
          <a:defRPr sz="1000" b="0" i="0" dirty="0">
            <a:solidFill>
              <a:srgbClr val="545454"/>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ver slides">
  <a:themeElements>
    <a:clrScheme name="International Military Staff">
      <a:dk1>
        <a:srgbClr val="0D0D0D"/>
      </a:dk1>
      <a:lt1>
        <a:srgbClr val="FFFFFF"/>
      </a:lt1>
      <a:dk2>
        <a:srgbClr val="024689"/>
      </a:dk2>
      <a:lt2>
        <a:srgbClr val="E7E6E6"/>
      </a:lt2>
      <a:accent1>
        <a:srgbClr val="024689"/>
      </a:accent1>
      <a:accent2>
        <a:srgbClr val="118ACB"/>
      </a:accent2>
      <a:accent3>
        <a:srgbClr val="88C3E3"/>
      </a:accent3>
      <a:accent4>
        <a:srgbClr val="023364"/>
      </a:accent4>
      <a:accent5>
        <a:srgbClr val="035CB5"/>
      </a:accent5>
      <a:accent6>
        <a:srgbClr val="1DA3ED"/>
      </a:accent6>
      <a:hlink>
        <a:srgbClr val="00499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 xmlns:a14="http://schemas.microsoft.com/office/drawing/2010/main" xmlns:p="http://schemas.openxmlformats.org/presentationml/2006/main" xmlns:r="http://schemas.openxmlformats.org/officeDocument/2006/relationships">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w="9525">
              <a:solidFill>
                <a:srgbClr val="000000"/>
              </a:solidFill>
              <a:miter lim="800000"/>
              <a:headEnd/>
              <a:tailEnd/>
            </a14:hiddenLine>
          </a:ext>
        </a:extLst>
      </a:spPr>
      <a:bodyPr anchor="ctr">
        <a:spAutoFit/>
      </a:bodyPr>
      <a:lstStyle>
        <a:defPPr algn="l" eaLnBrk="1" hangingPunct="1">
          <a:lnSpc>
            <a:spcPct val="130000"/>
          </a:lnSpc>
          <a:defRPr sz="1000" b="0" i="0" dirty="0">
            <a:solidFill>
              <a:srgbClr val="545454"/>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itus xmlns="http://schemas.titus.com/TitusProperties/">
  <TitusGUID xmlns="">a29b29fd-52a7-461c-8ba4-f601b7fb8d6e</TitusGUID>
  <TitusMetadata xmlns="">eyJucyI6Imh0dHA6XC9cL3d3dy50aXR1cy5jb21cL25zXC9uYXRvIiwicHJvcHMiOlt7Im4iOiJPd25lcnNoaXAiLCJ2YWxzIjpbeyJ2YWx1ZSI6Ik5vbmUgKFB1YmxpYykifV19LHsibiI6IkNsYXNzaWZpY2F0aW9uIiwidmFscyI6W119LHsibiI6IlJlbGVhc2FiaWxpdHkiLCJ2YWxzIjpbXX0seyJuIjoiT25seSIsInZhbHMiOltdfSx7Im4iOiJMaW1pdGVkIiwidmFscyI6W119LHsibiI6IkFkbWluaXN0cmF0aXZlTWFya2luZ3MiLCJ2YWxzIjpbXX1dfQ==</TitusMetadata>
</titus>
</file>

<file path=customXml/itemProps1.xml><?xml version="1.0" encoding="utf-8"?>
<ds:datastoreItem xmlns:ds="http://schemas.openxmlformats.org/officeDocument/2006/customXml" ds:itemID="{DD8BB946-2FF5-4028-B895-B6416F07AB20}">
  <ds:schemaRefs>
    <ds:schemaRef ds:uri="http://schemas.titus.com/TitusProperties/"/>
    <ds:schemaRef ds:uri=""/>
  </ds:schemaRefs>
</ds:datastoreItem>
</file>

<file path=docProps/app.xml><?xml version="1.0" encoding="utf-8"?>
<Properties xmlns="http://schemas.openxmlformats.org/officeDocument/2006/extended-properties" xmlns:vt="http://schemas.openxmlformats.org/officeDocument/2006/docPropsVTypes">
  <TotalTime>12059</TotalTime>
  <Words>2224</Words>
  <Application>Microsoft Office PowerPoint</Application>
  <PresentationFormat>Widescreen</PresentationFormat>
  <Paragraphs>208</Paragraphs>
  <Slides>21</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Arial</vt:lpstr>
      <vt:lpstr>Calibri</vt:lpstr>
      <vt:lpstr>Garamond</vt:lpstr>
      <vt:lpstr>Noto Sans</vt:lpstr>
      <vt:lpstr>Noto Serif</vt:lpstr>
      <vt:lpstr>Orpheus Pro Medium</vt:lpstr>
      <vt:lpstr>Source Sans Pro</vt:lpstr>
      <vt:lpstr>Times New Roman</vt:lpstr>
      <vt:lpstr>Wingdings</vt:lpstr>
      <vt:lpstr>1_Cover slides</vt:lpstr>
      <vt:lpstr>2_Content Slides</vt:lpstr>
      <vt:lpstr>2_Cover slides</vt:lpstr>
      <vt:lpstr> SPS Information Day in Bulgaria  MYP G6006: “Acoustic Multi-Functional Composites for Environmental Risks and Health Hazards Reduction”    </vt:lpstr>
      <vt:lpstr>G6006: Acoustic Multi-Functional Composites for Environmental Risks and Health Hazards Reduction</vt:lpstr>
      <vt:lpstr>G6006: Acoustic Multi-Functional Composites for Environmental Risks and Health Hazards Reduction</vt:lpstr>
      <vt:lpstr>G6006: Acoustic Multi-Functional Composites for Environmental Risks and Health Hazards Reduction</vt:lpstr>
      <vt:lpstr>G6006: Acoustic Multi-Functional Composites for Environmental Risks and Health Hazards Reduction</vt:lpstr>
      <vt:lpstr>G6006\ Activity overview \ objectives \timeline</vt:lpstr>
      <vt:lpstr>G6006\ Activity overview \ objectives \ Connection with SPS Key Priorities </vt:lpstr>
      <vt:lpstr>G6006\ working plan \ objectives \ strategy and methodology </vt:lpstr>
      <vt:lpstr>G6006\ Short term outcomes\ M2 \ biodegradable materials </vt:lpstr>
      <vt:lpstr>G6006\ Short term outcomes\ M3 \ current</vt:lpstr>
      <vt:lpstr>G6006\ Outcomes</vt:lpstr>
      <vt:lpstr>PowerPoint Presentation</vt:lpstr>
      <vt:lpstr>PowerPoint Presentation</vt:lpstr>
      <vt:lpstr>PowerPoint Presentation</vt:lpstr>
      <vt:lpstr>PowerPoint Presentation</vt:lpstr>
      <vt:lpstr>PowerPoint Presentation</vt:lpstr>
      <vt:lpstr>PowerPoint Presentation</vt:lpstr>
      <vt:lpstr>Way Forward</vt:lpstr>
      <vt:lpstr>Way Forward\M4 tasks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Lies Pauwels</dc:creator>
  <cp:lastModifiedBy>editor</cp:lastModifiedBy>
  <cp:revision>265</cp:revision>
  <dcterms:created xsi:type="dcterms:W3CDTF">2020-04-24T10:03:43Z</dcterms:created>
  <dcterms:modified xsi:type="dcterms:W3CDTF">2024-10-21T13:24:15Z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a29b29fd-52a7-461c-8ba4-f601b7fb8d6e</vt:lpwstr>
  </property>
  <property fmtid="{D5CDD505-2E9C-101B-9397-08002B2CF9AE}" pid="3" name="Ownership">
    <vt:lpwstr>None (Public)</vt:lpwstr>
  </property>
  <property fmtid="{D5CDD505-2E9C-101B-9397-08002B2CF9AE}" pid="4" name="TitusOriginalClassifier">
    <vt:lpwstr>marchesoni.ettore</vt:lpwstr>
  </property>
</Properties>
</file>