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6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7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63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6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05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8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1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0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0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848F-A345-4AE3-97D4-2A388BAD98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9269C3-6CA8-4947-8656-15F677A8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4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4D1B-C05F-4283-A714-C6F2462B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69" y="2857500"/>
            <a:ext cx="8229600" cy="1143000"/>
          </a:xfrm>
        </p:spPr>
        <p:txBody>
          <a:bodyPr/>
          <a:lstStyle/>
          <a:p>
            <a:r>
              <a:rPr lang="sr-Latn-RS" dirty="0"/>
              <a:t>TEHNIČKO CRTANJE</a:t>
            </a:r>
          </a:p>
        </p:txBody>
      </p:sp>
    </p:spTree>
    <p:extLst>
      <p:ext uri="{BB962C8B-B14F-4D97-AF65-F5344CB8AC3E}">
        <p14:creationId xmlns:p14="http://schemas.microsoft.com/office/powerpoint/2010/main" val="131060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V.bmp"/>
          <p:cNvPicPr/>
          <p:nvPr/>
        </p:nvPicPr>
        <p:blipFill>
          <a:blip r:embed="rId2" cstate="print"/>
          <a:srcRect b="3554"/>
          <a:stretch>
            <a:fillRect/>
          </a:stretch>
        </p:blipFill>
        <p:spPr>
          <a:xfrm>
            <a:off x="827584" y="404664"/>
            <a:ext cx="7344816" cy="59766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0bfd180d0b8d0bcd0b5d180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5760640" cy="57606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0bfd180d0b8d0bcd0b5d18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0594" y="3662394"/>
            <a:ext cx="1106424" cy="8778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550814"/>
            <a:ext cx="6336704" cy="63367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0bfd180d0b8d0bcd0b5d180-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663910" cy="574207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adatek 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6712"/>
            <a:ext cx="8229600" cy="532859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ad 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20688"/>
            <a:ext cx="8229600" cy="56166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adatak_br._3[1]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6840759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adatak_br._4[1].png"/>
          <p:cNvPicPr/>
          <p:nvPr/>
        </p:nvPicPr>
        <p:blipFill>
          <a:blip r:embed="rId2" cstate="print"/>
          <a:srcRect t="1511"/>
          <a:stretch>
            <a:fillRect/>
          </a:stretch>
        </p:blipFill>
        <p:spPr>
          <a:xfrm>
            <a:off x="1043608" y="836712"/>
            <a:ext cx="7416823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www.fer.unizg.hr/_download/repository/Zadatak_br._6%5B1%5D.png"/>
          <p:cNvPicPr/>
          <p:nvPr/>
        </p:nvPicPr>
        <p:blipFill>
          <a:blip r:embed="rId2" cstate="print"/>
          <a:srcRect l="7848" t="4334" r="8101" b="4644"/>
          <a:stretch>
            <a:fillRect/>
          </a:stretch>
        </p:blipFill>
        <p:spPr bwMode="auto">
          <a:xfrm>
            <a:off x="827584" y="548680"/>
            <a:ext cx="7344815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I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200799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II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684076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.bmp"/>
          <p:cNvPicPr/>
          <p:nvPr/>
        </p:nvPicPr>
        <p:blipFill>
          <a:blip r:embed="rId2" cstate="print"/>
          <a:srcRect r="15149" b="10112"/>
          <a:stretch>
            <a:fillRect/>
          </a:stretch>
        </p:blipFill>
        <p:spPr>
          <a:xfrm>
            <a:off x="609599" y="404664"/>
            <a:ext cx="7634809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13CC-D4D9-40D8-8F35-D3257E52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BFBDB4-28DF-4347-A9DE-06FCAC08D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7633" y="-963488"/>
            <a:ext cx="6588733" cy="8784976"/>
          </a:xfrm>
        </p:spPr>
      </p:pic>
    </p:spTree>
    <p:extLst>
      <p:ext uri="{BB962C8B-B14F-4D97-AF65-F5344CB8AC3E}">
        <p14:creationId xmlns:p14="http://schemas.microsoft.com/office/powerpoint/2010/main" val="118011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665312"/>
            <a:ext cx="7200800" cy="6192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2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TEHNIČKO CRTANJE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IvanM</dc:creator>
  <cp:lastModifiedBy>Ivan Mijailovic</cp:lastModifiedBy>
  <cp:revision>4</cp:revision>
  <dcterms:created xsi:type="dcterms:W3CDTF">2018-05-04T16:12:22Z</dcterms:created>
  <dcterms:modified xsi:type="dcterms:W3CDTF">2021-05-06T08:24:10Z</dcterms:modified>
</cp:coreProperties>
</file>